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700"/>
    <a:srgbClr val="C05200"/>
    <a:srgbClr val="70330A"/>
    <a:srgbClr val="963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70" d="100"/>
          <a:sy n="70" d="100"/>
        </p:scale>
        <p:origin x="-1200" y="24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CF2216-1326-4EE5-A923-48A79E4F0548}" type="doc">
      <dgm:prSet loTypeId="urn:microsoft.com/office/officeart/2005/8/layout/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2AB4AEBB-7B9A-4583-BEF5-B8E47760A3B2}">
      <dgm:prSet phldrT="[文字]" custT="1"/>
      <dgm:spPr/>
      <dgm:t>
        <a:bodyPr/>
        <a:lstStyle/>
        <a:p>
          <a:r>
            <a: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1. </a:t>
          </a:r>
          <a:r>
            <a:rPr lang="zh-TW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學務處前置作業</a:t>
          </a:r>
          <a:endParaRPr lang="zh-TW" alt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47AF4AF-FEC6-4CE2-A541-E04CD4D5D26D}" type="parTrans" cxnId="{067BCF72-DCB9-42EA-BD05-4E3167951692}">
      <dgm:prSet/>
      <dgm:spPr/>
      <dgm:t>
        <a:bodyPr/>
        <a:lstStyle/>
        <a:p>
          <a:endParaRPr lang="zh-TW" altLang="en-US" sz="1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B3AC9E-8E70-454D-A44F-3763F5CF8762}" type="sibTrans" cxnId="{067BCF72-DCB9-42EA-BD05-4E3167951692}">
      <dgm:prSet custT="1"/>
      <dgm:spPr/>
      <dgm:t>
        <a:bodyPr/>
        <a:lstStyle/>
        <a:p>
          <a:endParaRPr lang="zh-TW" altLang="en-US" sz="5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ACCAD7F-E387-41B4-9F4E-8085193449DA}">
      <dgm:prSet phldrT="[文字]" custT="1"/>
      <dgm:spPr/>
      <dgm:t>
        <a:bodyPr/>
        <a:lstStyle/>
        <a:p>
          <a:r>
            <a:rPr lang="en-US" altLang="zh-TW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生輔組前置作業</a:t>
          </a:r>
          <a:endParaRPr lang="zh-TW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3DFCC04-0B0D-495A-A9ED-059EC6BB0E41}" type="parTrans" cxnId="{AD4B3038-1D8B-4397-B1B4-9FBE44AE37C3}">
      <dgm:prSet/>
      <dgm:spPr/>
      <dgm:t>
        <a:bodyPr/>
        <a:lstStyle/>
        <a:p>
          <a:endParaRPr lang="zh-TW" altLang="en-US" sz="1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13A2599-BD84-4263-9E45-C4FEEC6BE723}" type="sibTrans" cxnId="{AD4B3038-1D8B-4397-B1B4-9FBE44AE37C3}">
      <dgm:prSet custT="1"/>
      <dgm:spPr/>
      <dgm:t>
        <a:bodyPr/>
        <a:lstStyle/>
        <a:p>
          <a:endParaRPr lang="zh-TW" altLang="en-US" sz="5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C07F636-AF2F-419E-8024-EC7C81D16539}">
      <dgm:prSet phldrT="[文字]" custT="1"/>
      <dgm:spPr/>
      <dgm:t>
        <a:bodyPr/>
        <a:lstStyle/>
        <a:p>
          <a:r>
            <a:rPr lang="en-US" altLang="zh-TW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4. </a:t>
          </a:r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專車出發前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F783CDC-63E0-4D72-A9D3-533590EEC3E0}" type="parTrans" cxnId="{CFBF87B6-F29D-41B5-9636-4972E400E494}">
      <dgm:prSet/>
      <dgm:spPr/>
      <dgm:t>
        <a:bodyPr/>
        <a:lstStyle/>
        <a:p>
          <a:endParaRPr lang="zh-TW" altLang="en-US" sz="1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4F44FC0-50B2-4B36-8418-F9079D122085}" type="sibTrans" cxnId="{CFBF87B6-F29D-41B5-9636-4972E400E494}">
      <dgm:prSet custT="1"/>
      <dgm:spPr/>
      <dgm:t>
        <a:bodyPr/>
        <a:lstStyle/>
        <a:p>
          <a:endParaRPr lang="zh-TW" altLang="en-US" sz="5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094D7DF-629B-49F3-887C-9A453749BECA}">
      <dgm:prSet phldrT="[文字]" custT="1"/>
      <dgm:spPr/>
      <dgm:t>
        <a:bodyPr/>
        <a:lstStyle/>
        <a:p>
          <a:pPr algn="l"/>
          <a:r>
            <a:rPr lang="en-US" altLang="zh-TW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6. </a:t>
          </a:r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入住路線</a:t>
          </a:r>
          <a:endParaRPr lang="zh-TW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A3AF78E-D5D2-426E-B868-CC2F9BEAAE29}" type="parTrans" cxnId="{1F42225D-D289-46D3-82FF-D856D3946305}">
      <dgm:prSet/>
      <dgm:spPr/>
      <dgm:t>
        <a:bodyPr/>
        <a:lstStyle/>
        <a:p>
          <a:endParaRPr lang="zh-TW" altLang="en-US" sz="1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2F03212-7FF5-474F-A6FB-967218EC0184}" type="sibTrans" cxnId="{1F42225D-D289-46D3-82FF-D856D3946305}">
      <dgm:prSet custT="1"/>
      <dgm:spPr/>
      <dgm:t>
        <a:bodyPr/>
        <a:lstStyle/>
        <a:p>
          <a:endParaRPr lang="zh-TW" altLang="en-US" sz="5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979FD39-CD55-4E77-8FA4-C25B08617574}">
      <dgm:prSet phldrT="[文字]" custT="1"/>
      <dgm:spPr/>
      <dgm:t>
        <a:bodyPr/>
        <a:lstStyle/>
        <a:p>
          <a:r>
            <a:rPr lang="en-US" altLang="zh-TW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5. </a:t>
          </a:r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接到同學</a:t>
          </a:r>
          <a:endParaRPr lang="zh-TW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3ACD2C-3C72-4E46-9097-F5F7615617B6}" type="parTrans" cxnId="{D30120CA-7FFB-4DC6-8038-C69C908D8B0F}">
      <dgm:prSet/>
      <dgm:spPr/>
      <dgm:t>
        <a:bodyPr/>
        <a:lstStyle/>
        <a:p>
          <a:endParaRPr lang="zh-TW" altLang="en-US" sz="1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E271BE3-ADEA-47BC-9A6E-4A4AF9B63F9F}" type="sibTrans" cxnId="{D30120CA-7FFB-4DC6-8038-C69C908D8B0F}">
      <dgm:prSet custT="1"/>
      <dgm:spPr/>
      <dgm:t>
        <a:bodyPr/>
        <a:lstStyle/>
        <a:p>
          <a:endParaRPr lang="zh-TW" altLang="en-US" sz="5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7724E3D-3A8D-4008-B5DF-C2C4EF758EE0}">
      <dgm:prSet phldrT="[文字]" custT="1"/>
      <dgm:spPr/>
      <dgm:t>
        <a:bodyPr/>
        <a:lstStyle/>
        <a:p>
          <a:r>
            <a:rPr lang="en-US" altLang="zh-TW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7. </a:t>
          </a:r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到達宿舍</a:t>
          </a:r>
          <a:endParaRPr lang="zh-TW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E3BE4C5-923C-4217-8108-9B076F933E6F}" type="parTrans" cxnId="{694F1D36-39F2-4D83-91F8-8DBB887D5C3E}">
      <dgm:prSet/>
      <dgm:spPr/>
      <dgm:t>
        <a:bodyPr/>
        <a:lstStyle/>
        <a:p>
          <a:endParaRPr lang="zh-TW" altLang="en-US" sz="1800"/>
        </a:p>
      </dgm:t>
    </dgm:pt>
    <dgm:pt modelId="{DEDC3B7D-07AD-4D6B-A1FD-F128194FBAAE}" type="sibTrans" cxnId="{694F1D36-39F2-4D83-91F8-8DBB887D5C3E}">
      <dgm:prSet custT="1"/>
      <dgm:spPr/>
      <dgm:t>
        <a:bodyPr/>
        <a:lstStyle/>
        <a:p>
          <a:endParaRPr lang="zh-TW" altLang="en-US" sz="500"/>
        </a:p>
      </dgm:t>
    </dgm:pt>
    <dgm:pt modelId="{CA2B404B-378B-40D0-9C03-BF26B5ADCFEB}">
      <dgm:prSet phldrT="[文字]" custT="1"/>
      <dgm:spPr/>
      <dgm:t>
        <a:bodyPr/>
        <a:lstStyle/>
        <a:p>
          <a:r>
            <a:rPr lang="en-US" altLang="zh-TW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8. </a:t>
          </a:r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提供入住注意事項單</a:t>
          </a:r>
          <a:endParaRPr lang="zh-TW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44D81A5-A1B4-42C5-A49D-C32092B44BD6}" type="parTrans" cxnId="{61925E18-781F-443A-AC92-84CDB13E08A1}">
      <dgm:prSet/>
      <dgm:spPr/>
      <dgm:t>
        <a:bodyPr/>
        <a:lstStyle/>
        <a:p>
          <a:endParaRPr lang="zh-TW" altLang="en-US" sz="1800"/>
        </a:p>
      </dgm:t>
    </dgm:pt>
    <dgm:pt modelId="{34611B57-0379-47DF-BF8C-18A6F2A4879B}" type="sibTrans" cxnId="{61925E18-781F-443A-AC92-84CDB13E08A1}">
      <dgm:prSet custT="1"/>
      <dgm:spPr/>
      <dgm:t>
        <a:bodyPr/>
        <a:lstStyle/>
        <a:p>
          <a:endParaRPr lang="zh-TW" altLang="en-US" sz="500"/>
        </a:p>
      </dgm:t>
    </dgm:pt>
    <dgm:pt modelId="{730AF268-FC2E-4E96-A9BC-F72BB5B5C28D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聯繫窗口（身體、心理、緊急狀況）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5D67C78-697E-43A9-8DE5-B779972AAB62}" type="parTrans" cxnId="{E2ACEF69-35FC-427C-B38F-C14085E5FBBD}">
      <dgm:prSet/>
      <dgm:spPr/>
      <dgm:t>
        <a:bodyPr/>
        <a:lstStyle/>
        <a:p>
          <a:endParaRPr lang="zh-TW" altLang="en-US" sz="1800"/>
        </a:p>
      </dgm:t>
    </dgm:pt>
    <dgm:pt modelId="{E5D5E2B2-D153-4F3A-A8A7-D863EB175FA3}" type="sibTrans" cxnId="{E2ACEF69-35FC-427C-B38F-C14085E5FBBD}">
      <dgm:prSet/>
      <dgm:spPr/>
      <dgm:t>
        <a:bodyPr/>
        <a:lstStyle/>
        <a:p>
          <a:endParaRPr lang="zh-TW" altLang="en-US" sz="1800"/>
        </a:p>
      </dgm:t>
    </dgm:pt>
    <dgm:pt modelId="{B38FBA9F-8BB3-4928-9D34-1A955A680845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禁止訪客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440D9C9-78F5-4DE5-B8CB-67EB354B616E}" type="parTrans" cxnId="{90D3F571-F785-4D17-9191-B7AAB63B5B7C}">
      <dgm:prSet/>
      <dgm:spPr/>
      <dgm:t>
        <a:bodyPr/>
        <a:lstStyle/>
        <a:p>
          <a:endParaRPr lang="zh-TW" altLang="en-US" sz="1800"/>
        </a:p>
      </dgm:t>
    </dgm:pt>
    <dgm:pt modelId="{698A7044-1096-46EF-A910-B1B1F28FCF9D}" type="sibTrans" cxnId="{90D3F571-F785-4D17-9191-B7AAB63B5B7C}">
      <dgm:prSet/>
      <dgm:spPr/>
      <dgm:t>
        <a:bodyPr/>
        <a:lstStyle/>
        <a:p>
          <a:endParaRPr lang="zh-TW" altLang="en-US" sz="1800"/>
        </a:p>
      </dgm:t>
    </dgm:pt>
    <dgm:pt modelId="{204C0694-66BA-4818-9630-26662AA1D018}">
      <dgm:prSet phldrT="[文字]" custT="1"/>
      <dgm:spPr>
        <a:solidFill>
          <a:srgbClr val="CC5700"/>
        </a:solidFill>
      </dgm:spPr>
      <dgm:t>
        <a:bodyPr/>
        <a:lstStyle/>
        <a:p>
          <a:pPr algn="l"/>
          <a:r>
            <a:rPr lang="en-US" altLang="zh-TW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9. </a:t>
          </a:r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安心居住</a:t>
          </a:r>
          <a:endParaRPr lang="zh-TW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67000FB-6FEC-471B-BA0D-C1F39005A493}" type="parTrans" cxnId="{F38F8ADC-07CC-492B-903F-A45381EF14B0}">
      <dgm:prSet/>
      <dgm:spPr/>
      <dgm:t>
        <a:bodyPr/>
        <a:lstStyle/>
        <a:p>
          <a:endParaRPr lang="zh-TW" altLang="en-US" sz="1800"/>
        </a:p>
      </dgm:t>
    </dgm:pt>
    <dgm:pt modelId="{7AB02FEB-EE3F-425D-ADB5-35FBDFD4E72E}" type="sibTrans" cxnId="{F38F8ADC-07CC-492B-903F-A45381EF14B0}">
      <dgm:prSet custT="1"/>
      <dgm:spPr/>
      <dgm:t>
        <a:bodyPr/>
        <a:lstStyle/>
        <a:p>
          <a:endParaRPr lang="zh-TW" altLang="en-US" sz="500"/>
        </a:p>
      </dgm:t>
    </dgm:pt>
    <dgm:pt modelId="{56B2B8EB-883C-471D-A463-754AC5F0DF30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確認宿舍</a:t>
          </a:r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寢具與備品就位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DBBB891-8D52-4016-9A54-D22E69F1D7D7}" type="parTrans" cxnId="{6C7BDD23-567E-4095-83BE-EDA699E540B7}">
      <dgm:prSet/>
      <dgm:spPr/>
      <dgm:t>
        <a:bodyPr/>
        <a:lstStyle/>
        <a:p>
          <a:endParaRPr lang="zh-TW" altLang="en-US" sz="1800"/>
        </a:p>
      </dgm:t>
    </dgm:pt>
    <dgm:pt modelId="{7833DD27-8314-4F5F-A471-D4A394491EBD}" type="sibTrans" cxnId="{6C7BDD23-567E-4095-83BE-EDA699E540B7}">
      <dgm:prSet custT="1"/>
      <dgm:spPr/>
      <dgm:t>
        <a:bodyPr/>
        <a:lstStyle/>
        <a:p>
          <a:endParaRPr lang="zh-TW" altLang="en-US" sz="500"/>
        </a:p>
      </dgm:t>
    </dgm:pt>
    <dgm:pt modelId="{C0160EB5-3823-4109-B2AE-AD1807F8BB48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確認入境時間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3FEA673-3614-45B2-8C87-435920207355}" type="parTrans" cxnId="{70634CF5-C0B0-491C-8281-D034FDD37D8D}">
      <dgm:prSet/>
      <dgm:spPr/>
      <dgm:t>
        <a:bodyPr/>
        <a:lstStyle/>
        <a:p>
          <a:endParaRPr lang="zh-TW" altLang="en-US" sz="1800"/>
        </a:p>
      </dgm:t>
    </dgm:pt>
    <dgm:pt modelId="{45C5FBD5-BE45-4B86-ABC7-08AF207B5841}" type="sibTrans" cxnId="{70634CF5-C0B0-491C-8281-D034FDD37D8D}">
      <dgm:prSet/>
      <dgm:spPr/>
      <dgm:t>
        <a:bodyPr/>
        <a:lstStyle/>
        <a:p>
          <a:endParaRPr lang="zh-TW" altLang="en-US" sz="1800"/>
        </a:p>
      </dgm:t>
    </dgm:pt>
    <dgm:pt modelId="{36BCD134-89B9-484E-80BB-20F55AAE1405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告知寢室狀況與備品項目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8D45915-0FC8-4CED-AF2D-63388AA5555F}" type="parTrans" cxnId="{660D5A90-E574-4C14-B347-59223C8374DF}">
      <dgm:prSet/>
      <dgm:spPr/>
      <dgm:t>
        <a:bodyPr/>
        <a:lstStyle/>
        <a:p>
          <a:endParaRPr lang="zh-TW" altLang="en-US" sz="1800"/>
        </a:p>
      </dgm:t>
    </dgm:pt>
    <dgm:pt modelId="{A2D211EC-F575-4AA9-99D0-88692687DC4D}" type="sibTrans" cxnId="{660D5A90-E574-4C14-B347-59223C8374DF}">
      <dgm:prSet/>
      <dgm:spPr/>
      <dgm:t>
        <a:bodyPr/>
        <a:lstStyle/>
        <a:p>
          <a:endParaRPr lang="zh-TW" altLang="en-US" sz="1800"/>
        </a:p>
      </dgm:t>
    </dgm:pt>
    <dgm:pt modelId="{4C0F6A47-C49A-49DD-BCEE-0FB69EB88C5D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寄發入住注意事項（包含寢室提供的備品與住宿規範）電子檔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534F5AE-53DD-419F-9824-9B0DF9BBF924}" type="parTrans" cxnId="{1579D299-A47E-4CA3-8C7A-E8627FE849A5}">
      <dgm:prSet/>
      <dgm:spPr/>
      <dgm:t>
        <a:bodyPr/>
        <a:lstStyle/>
        <a:p>
          <a:endParaRPr lang="zh-TW" altLang="en-US" sz="1800"/>
        </a:p>
      </dgm:t>
    </dgm:pt>
    <dgm:pt modelId="{D3998446-C569-452C-8104-0B5B2BCFBA88}" type="sibTrans" cxnId="{1579D299-A47E-4CA3-8C7A-E8627FE849A5}">
      <dgm:prSet/>
      <dgm:spPr/>
      <dgm:t>
        <a:bodyPr/>
        <a:lstStyle/>
        <a:p>
          <a:endParaRPr lang="zh-TW" altLang="en-US" sz="1800"/>
        </a:p>
      </dgm:t>
    </dgm:pt>
    <dgm:pt modelId="{DC9A2DA8-6391-40AB-85FC-F7CAAA30FF24}">
      <dgm:prSet phldrT="[文字]" custT="1"/>
      <dgm:spPr/>
      <dgm:t>
        <a:bodyPr/>
        <a:lstStyle/>
        <a:p>
          <a:r>
            <a:rPr lang="en-US" altLang="zh-TW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10. </a:t>
          </a:r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滿</a:t>
          </a:r>
          <a:r>
            <a:rPr lang="en-US" altLang="zh-TW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14</a:t>
          </a:r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天離房</a:t>
          </a:r>
          <a:endParaRPr lang="zh-TW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BC7A59-4F3B-43FC-9EF6-908741194DFF}" type="parTrans" cxnId="{559AD4A1-1BBB-43FE-8B35-9211BAC1F4EA}">
      <dgm:prSet/>
      <dgm:spPr/>
      <dgm:t>
        <a:bodyPr/>
        <a:lstStyle/>
        <a:p>
          <a:endParaRPr lang="zh-TW" altLang="en-US" sz="1800"/>
        </a:p>
      </dgm:t>
    </dgm:pt>
    <dgm:pt modelId="{AA0501E9-BE95-4E08-945A-FAC58A1F19ED}" type="sibTrans" cxnId="{559AD4A1-1BBB-43FE-8B35-9211BAC1F4EA}">
      <dgm:prSet custT="1"/>
      <dgm:spPr>
        <a:noFill/>
      </dgm:spPr>
      <dgm:t>
        <a:bodyPr/>
        <a:lstStyle/>
        <a:p>
          <a:endParaRPr lang="zh-TW" altLang="en-US" sz="500"/>
        </a:p>
      </dgm:t>
    </dgm:pt>
    <dgm:pt modelId="{6C7EF465-8542-4D74-9527-F44AA228F0D4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護理師確認體溫正常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75ACDA9-4CC1-426E-9DCF-7DE3BC54D944}" type="parTrans" cxnId="{9B209711-6B95-40E5-8DE7-745CEE20142B}">
      <dgm:prSet/>
      <dgm:spPr/>
      <dgm:t>
        <a:bodyPr/>
        <a:lstStyle/>
        <a:p>
          <a:endParaRPr lang="zh-TW" altLang="en-US" sz="1800"/>
        </a:p>
      </dgm:t>
    </dgm:pt>
    <dgm:pt modelId="{40E4F707-A172-4073-8599-E1639D08761C}" type="sibTrans" cxnId="{9B209711-6B95-40E5-8DE7-745CEE20142B}">
      <dgm:prSet/>
      <dgm:spPr/>
      <dgm:t>
        <a:bodyPr/>
        <a:lstStyle/>
        <a:p>
          <a:endParaRPr lang="zh-TW" altLang="en-US" sz="1800"/>
        </a:p>
      </dgm:t>
    </dgm:pt>
    <dgm:pt modelId="{BB59EF94-DBEA-4CF7-AB14-6AEC0F72EEA4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寢具與備品，由學生處理，或由環安中心按標準程序銷毀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644452-64FF-400A-984A-42D2FB0BA52D}" type="parTrans" cxnId="{0D4BB623-C04E-4FBD-8B8B-81AAD77D7108}">
      <dgm:prSet/>
      <dgm:spPr/>
      <dgm:t>
        <a:bodyPr/>
        <a:lstStyle/>
        <a:p>
          <a:endParaRPr lang="zh-TW" altLang="en-US" sz="1800"/>
        </a:p>
      </dgm:t>
    </dgm:pt>
    <dgm:pt modelId="{9B6507B6-ABF6-4B11-B015-67BE44CCE5A0}" type="sibTrans" cxnId="{0D4BB623-C04E-4FBD-8B8B-81AAD77D7108}">
      <dgm:prSet/>
      <dgm:spPr/>
      <dgm:t>
        <a:bodyPr/>
        <a:lstStyle/>
        <a:p>
          <a:endParaRPr lang="zh-TW" altLang="en-US" sz="1800"/>
        </a:p>
      </dgm:t>
    </dgm:pt>
    <dgm:pt modelId="{28E4F894-FF32-40A3-8F86-A60275958CF0}">
      <dgm:prSet phldrT="[文字]" custT="1"/>
      <dgm:spPr>
        <a:solidFill>
          <a:srgbClr val="963200"/>
        </a:solidFill>
      </dgm:spPr>
      <dgm:t>
        <a:bodyPr/>
        <a:lstStyle/>
        <a:p>
          <a:r>
            <a:rPr lang="en-US" altLang="zh-TW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11. </a:t>
          </a:r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未滿</a:t>
          </a:r>
          <a:r>
            <a:rPr lang="en-US" altLang="zh-TW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14</a:t>
          </a:r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天離房</a:t>
          </a:r>
          <a:endParaRPr lang="zh-TW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4638D6B-B6CC-4A01-99B8-2A0030D77F1B}" type="parTrans" cxnId="{CC63E9BD-8551-4E38-8DEF-2E9DA17DD018}">
      <dgm:prSet/>
      <dgm:spPr/>
      <dgm:t>
        <a:bodyPr/>
        <a:lstStyle/>
        <a:p>
          <a:endParaRPr lang="zh-TW" altLang="en-US" sz="1800"/>
        </a:p>
      </dgm:t>
    </dgm:pt>
    <dgm:pt modelId="{CE10BC01-5DB0-4843-B495-D11DB8B264D0}" type="sibTrans" cxnId="{CC63E9BD-8551-4E38-8DEF-2E9DA17DD018}">
      <dgm:prSet custT="1"/>
      <dgm:spPr/>
      <dgm:t>
        <a:bodyPr/>
        <a:lstStyle/>
        <a:p>
          <a:endParaRPr lang="zh-TW" altLang="en-US" sz="1800"/>
        </a:p>
      </dgm:t>
    </dgm:pt>
    <dgm:pt modelId="{E9E3135E-E24C-4274-9590-11D1170AEE55}">
      <dgm:prSet phldrT="[文字]" custT="1"/>
      <dgm:spPr>
        <a:solidFill>
          <a:srgbClr val="963200"/>
        </a:solidFill>
      </dgm:spPr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有發燒或呼吸道症狀者切勿自行就醫，需聯絡校安人員或護理師，由校方撥打</a:t>
          </a:r>
          <a:r>
            <a: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1922</a:t>
          </a:r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按標準程序送醫，並實施校安通報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05AC68-13A0-4FEF-B79B-4BCE703F587D}" type="parTrans" cxnId="{BE771DC3-A51A-437F-A164-AB2634753162}">
      <dgm:prSet/>
      <dgm:spPr/>
      <dgm:t>
        <a:bodyPr/>
        <a:lstStyle/>
        <a:p>
          <a:endParaRPr lang="zh-TW" altLang="en-US" sz="1800"/>
        </a:p>
      </dgm:t>
    </dgm:pt>
    <dgm:pt modelId="{3D27EC5A-006E-4C15-BABD-C54DDBC82EFD}" type="sibTrans" cxnId="{BE771DC3-A51A-437F-A164-AB2634753162}">
      <dgm:prSet/>
      <dgm:spPr/>
      <dgm:t>
        <a:bodyPr/>
        <a:lstStyle/>
        <a:p>
          <a:endParaRPr lang="zh-TW" altLang="en-US" sz="1800"/>
        </a:p>
      </dgm:t>
    </dgm:pt>
    <dgm:pt modelId="{5E6B7BCD-23BF-4B79-BA5F-596A492A6E8E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上車前接機人員同仁確認出入境管理局之管理措施單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79824CD-179D-4EC8-A9B6-2F56119DFA3F}" type="parTrans" cxnId="{E5752852-5007-4944-96B1-BEF45E258DA1}">
      <dgm:prSet/>
      <dgm:spPr/>
      <dgm:t>
        <a:bodyPr/>
        <a:lstStyle/>
        <a:p>
          <a:endParaRPr lang="zh-TW" altLang="en-US" sz="1800"/>
        </a:p>
      </dgm:t>
    </dgm:pt>
    <dgm:pt modelId="{184F7014-7266-400C-9F8E-D62C6869E988}" type="sibTrans" cxnId="{E5752852-5007-4944-96B1-BEF45E258DA1}">
      <dgm:prSet/>
      <dgm:spPr/>
      <dgm:t>
        <a:bodyPr/>
        <a:lstStyle/>
        <a:p>
          <a:endParaRPr lang="zh-TW" altLang="en-US" sz="1800"/>
        </a:p>
      </dgm:t>
    </dgm:pt>
    <dgm:pt modelId="{50C6C00C-7939-4A26-9B5E-20A2073BFC45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返校路途中進行衛教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D2F5AFD-149A-431A-8D99-69467D405C03}" type="parTrans" cxnId="{95D85BAC-F918-497B-A40D-A2F809500E33}">
      <dgm:prSet/>
      <dgm:spPr/>
      <dgm:t>
        <a:bodyPr/>
        <a:lstStyle/>
        <a:p>
          <a:endParaRPr lang="zh-TW" altLang="en-US" sz="1800"/>
        </a:p>
      </dgm:t>
    </dgm:pt>
    <dgm:pt modelId="{CAF2B655-9267-4F1C-9349-3566324F841D}" type="sibTrans" cxnId="{95D85BAC-F918-497B-A40D-A2F809500E33}">
      <dgm:prSet/>
      <dgm:spPr/>
      <dgm:t>
        <a:bodyPr/>
        <a:lstStyle/>
        <a:p>
          <a:endParaRPr lang="zh-TW" altLang="en-US" sz="1800"/>
        </a:p>
      </dgm:t>
    </dgm:pt>
    <dgm:pt modelId="{74440FDC-3FC5-49B2-92E9-7911937BB684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上車前接機人員同仁量體溫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1C9094C-67CC-409B-8BD1-E244C5534189}" type="parTrans" cxnId="{4C8CD10D-6BFD-425B-95C6-DF3CFB1286E6}">
      <dgm:prSet/>
      <dgm:spPr/>
      <dgm:t>
        <a:bodyPr/>
        <a:lstStyle/>
        <a:p>
          <a:endParaRPr lang="zh-TW" altLang="en-US" sz="1800"/>
        </a:p>
      </dgm:t>
    </dgm:pt>
    <dgm:pt modelId="{8C666676-CB19-4717-AB04-C4B8070F1C9F}" type="sibTrans" cxnId="{4C8CD10D-6BFD-425B-95C6-DF3CFB1286E6}">
      <dgm:prSet/>
      <dgm:spPr/>
      <dgm:t>
        <a:bodyPr/>
        <a:lstStyle/>
        <a:p>
          <a:endParaRPr lang="zh-TW" altLang="en-US" sz="1800"/>
        </a:p>
      </dgm:t>
    </dgm:pt>
    <dgm:pt modelId="{40873392-58E3-4B5A-983E-0C5DA2B62CF8}">
      <dgm:prSet phldrT="[文字]" custT="1"/>
      <dgm:spPr>
        <a:solidFill>
          <a:srgbClr val="70330A"/>
        </a:solidFill>
      </dgm:spPr>
      <dgm:t>
        <a:bodyPr/>
        <a:lstStyle/>
        <a:p>
          <a:pPr algn="l"/>
          <a:r>
            <a:rPr lang="en-US" altLang="zh-TW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12. </a:t>
          </a:r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總務處進行清潔消毒工作</a:t>
          </a:r>
          <a:endParaRPr lang="zh-TW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26EC19F-571B-472C-93CF-8A447F5E0D80}" type="parTrans" cxnId="{4FDB1E81-C47F-4BCC-95BE-BC24C6CA6CE2}">
      <dgm:prSet/>
      <dgm:spPr/>
      <dgm:t>
        <a:bodyPr/>
        <a:lstStyle/>
        <a:p>
          <a:endParaRPr lang="zh-TW" altLang="en-US" sz="1200"/>
        </a:p>
      </dgm:t>
    </dgm:pt>
    <dgm:pt modelId="{1DD67D0A-DAA4-414A-909C-D6C072CB03AE}" type="sibTrans" cxnId="{4FDB1E81-C47F-4BCC-95BE-BC24C6CA6CE2}">
      <dgm:prSet/>
      <dgm:spPr/>
      <dgm:t>
        <a:bodyPr/>
        <a:lstStyle/>
        <a:p>
          <a:endParaRPr lang="zh-TW" altLang="en-US" sz="1200"/>
        </a:p>
      </dgm:t>
    </dgm:pt>
    <dgm:pt modelId="{BC1C1925-C7D8-4679-9BDA-2793A6C353B3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座位上先放好防疫包（口罩</a:t>
          </a:r>
          <a:r>
            <a: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14</a:t>
          </a:r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入、體溫計、居家檢疫通知書、健康管理事項）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2B08A6E-4C73-4098-913B-1C376BBE026B}" type="parTrans" cxnId="{1E0050F1-699A-4780-B20C-4AFC28846E9B}">
      <dgm:prSet/>
      <dgm:spPr/>
      <dgm:t>
        <a:bodyPr/>
        <a:lstStyle/>
        <a:p>
          <a:endParaRPr lang="zh-TW" altLang="en-US" sz="1600"/>
        </a:p>
      </dgm:t>
    </dgm:pt>
    <dgm:pt modelId="{9939B5DD-3F97-48BB-8E91-01A1DD976C34}" type="sibTrans" cxnId="{1E0050F1-699A-4780-B20C-4AFC28846E9B}">
      <dgm:prSet/>
      <dgm:spPr/>
      <dgm:t>
        <a:bodyPr/>
        <a:lstStyle/>
        <a:p>
          <a:endParaRPr lang="zh-TW" altLang="en-US" sz="1600"/>
        </a:p>
      </dgm:t>
    </dgm:pt>
    <dgm:pt modelId="{3EC0A326-1A43-431B-8E1C-9698E35A2967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入境同學只能坐有防疫包的位置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4F5B534-ABEE-463E-9C58-EA02787DC9C9}" type="parTrans" cxnId="{1F8D1A20-91A4-4EE9-91FC-9B65F2DA6D99}">
      <dgm:prSet/>
      <dgm:spPr/>
      <dgm:t>
        <a:bodyPr/>
        <a:lstStyle/>
        <a:p>
          <a:endParaRPr lang="zh-TW" altLang="en-US" sz="1600"/>
        </a:p>
      </dgm:t>
    </dgm:pt>
    <dgm:pt modelId="{8F93F091-6659-45B3-B48C-FF2E32C487E1}" type="sibTrans" cxnId="{1F8D1A20-91A4-4EE9-91FC-9B65F2DA6D99}">
      <dgm:prSet/>
      <dgm:spPr/>
      <dgm:t>
        <a:bodyPr/>
        <a:lstStyle/>
        <a:p>
          <a:endParaRPr lang="zh-TW" altLang="en-US" sz="1600"/>
        </a:p>
      </dgm:t>
    </dgm:pt>
    <dgm:pt modelId="{5496399D-FC5A-42A9-81A6-E98D54094D9C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宿舍房間分配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4F42E18-A262-4E08-B341-B5B1EE0E7BFE}" type="parTrans" cxnId="{9D4CD60E-F132-4D02-BF23-384A2766D42E}">
      <dgm:prSet/>
      <dgm:spPr/>
      <dgm:t>
        <a:bodyPr/>
        <a:lstStyle/>
        <a:p>
          <a:endParaRPr lang="zh-TW" altLang="en-US" sz="1600"/>
        </a:p>
      </dgm:t>
    </dgm:pt>
    <dgm:pt modelId="{B2C22AC4-E3BD-4D4B-B403-87B0B94EF83A}" type="sibTrans" cxnId="{9D4CD60E-F132-4D02-BF23-384A2766D42E}">
      <dgm:prSet/>
      <dgm:spPr/>
      <dgm:t>
        <a:bodyPr/>
        <a:lstStyle/>
        <a:p>
          <a:endParaRPr lang="zh-TW" altLang="en-US" sz="1600"/>
        </a:p>
      </dgm:t>
    </dgm:pt>
    <dgm:pt modelId="{BBB8C294-B56B-478E-8766-96C1C7333E9D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通知校安中心準備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9F537B5-6843-402A-B975-C07B600EBA61}" type="parTrans" cxnId="{B8CB3B33-BE38-4A79-8922-04D02A9EA6D2}">
      <dgm:prSet/>
      <dgm:spPr/>
      <dgm:t>
        <a:bodyPr/>
        <a:lstStyle/>
        <a:p>
          <a:endParaRPr lang="zh-TW" altLang="en-US" sz="1600"/>
        </a:p>
      </dgm:t>
    </dgm:pt>
    <dgm:pt modelId="{84B0FB52-BD8E-4916-BE3D-A71EB5B04022}" type="sibTrans" cxnId="{B8CB3B33-BE38-4A79-8922-04D02A9EA6D2}">
      <dgm:prSet/>
      <dgm:spPr/>
      <dgm:t>
        <a:bodyPr/>
        <a:lstStyle/>
        <a:p>
          <a:endParaRPr lang="zh-TW" altLang="en-US" sz="1600"/>
        </a:p>
      </dgm:t>
    </dgm:pt>
    <dgm:pt modelId="{DEC63568-E42F-41DA-9A03-5977F9BA99B0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本車為居家檢疫車接送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37047B-423E-43DA-88F1-24DA2FAD24C1}" type="parTrans" cxnId="{B8C29C7F-713A-4158-90D1-DF138E1D385B}">
      <dgm:prSet/>
      <dgm:spPr/>
      <dgm:t>
        <a:bodyPr/>
        <a:lstStyle/>
        <a:p>
          <a:endParaRPr lang="zh-TW" altLang="en-US" sz="1600"/>
        </a:p>
      </dgm:t>
    </dgm:pt>
    <dgm:pt modelId="{0FCE1A6A-63A3-4672-959F-DFADCA28FCE1}" type="sibTrans" cxnId="{B8C29C7F-713A-4158-90D1-DF138E1D385B}">
      <dgm:prSet/>
      <dgm:spPr/>
      <dgm:t>
        <a:bodyPr/>
        <a:lstStyle/>
        <a:p>
          <a:endParaRPr lang="zh-TW" altLang="en-US" sz="1600"/>
        </a:p>
      </dgm:t>
    </dgm:pt>
    <dgm:pt modelId="{DB3033C1-7C1F-4455-A279-695A97D9866B}">
      <dgm:prSet phldrT="[文字]" custT="1"/>
      <dgm:spPr/>
      <dgm:t>
        <a:bodyPr/>
        <a:lstStyle/>
        <a:p>
          <a:pPr algn="l"/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從校門進入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34F6BE4-E93D-49B7-8EF7-CFCAEEEB8A48}" type="parTrans" cxnId="{67829A19-EB4F-45D7-B333-97D80A3F3078}">
      <dgm:prSet/>
      <dgm:spPr/>
      <dgm:t>
        <a:bodyPr/>
        <a:lstStyle/>
        <a:p>
          <a:endParaRPr lang="zh-TW" altLang="en-US"/>
        </a:p>
      </dgm:t>
    </dgm:pt>
    <dgm:pt modelId="{4662B021-947E-4EEB-892F-08B6DDB488E0}" type="sibTrans" cxnId="{67829A19-EB4F-45D7-B333-97D80A3F3078}">
      <dgm:prSet/>
      <dgm:spPr/>
      <dgm:t>
        <a:bodyPr/>
        <a:lstStyle/>
        <a:p>
          <a:endParaRPr lang="zh-TW" altLang="en-US"/>
        </a:p>
      </dgm:t>
    </dgm:pt>
    <dgm:pt modelId="{741252BC-1D8A-4464-A253-7B9B33229EAD}">
      <dgm:prSet phldrT="[文字]" custT="1"/>
      <dgm:spPr/>
      <dgm:t>
        <a:bodyPr/>
        <a:lstStyle/>
        <a:p>
          <a:pPr algn="l"/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下車點</a:t>
          </a:r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：隔離大樓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A1A6E2A-6481-4FCA-A488-7614F06B5ECF}" type="parTrans" cxnId="{19153E04-ED63-40DB-987C-DC0299470EDB}">
      <dgm:prSet/>
      <dgm:spPr/>
      <dgm:t>
        <a:bodyPr/>
        <a:lstStyle/>
        <a:p>
          <a:endParaRPr lang="zh-TW" altLang="en-US"/>
        </a:p>
      </dgm:t>
    </dgm:pt>
    <dgm:pt modelId="{39553C39-CFEA-45AD-BFED-2AF740E5A220}" type="sibTrans" cxnId="{19153E04-ED63-40DB-987C-DC0299470EDB}">
      <dgm:prSet/>
      <dgm:spPr/>
      <dgm:t>
        <a:bodyPr/>
        <a:lstStyle/>
        <a:p>
          <a:endParaRPr lang="zh-TW" altLang="en-US"/>
        </a:p>
      </dgm:t>
    </dgm:pt>
    <dgm:pt modelId="{9A4CFA57-FC4D-4288-BE19-618564070C63}">
      <dgm:prSet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宿舍由宿舍管理專人指引進入房間，校安人員協助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4AC938F-8ACD-4EA7-A64F-5CD6F7C39A72}" type="parTrans" cxnId="{E802E5A9-F54D-4AEE-B1DE-B7564E61D09F}">
      <dgm:prSet/>
      <dgm:spPr/>
      <dgm:t>
        <a:bodyPr/>
        <a:lstStyle/>
        <a:p>
          <a:endParaRPr lang="zh-TW" altLang="en-US"/>
        </a:p>
      </dgm:t>
    </dgm:pt>
    <dgm:pt modelId="{56EF823A-5589-42E6-AAB1-5522CFC75144}" type="sibTrans" cxnId="{E802E5A9-F54D-4AEE-B1DE-B7564E61D09F}">
      <dgm:prSet/>
      <dgm:spPr/>
      <dgm:t>
        <a:bodyPr/>
        <a:lstStyle/>
        <a:p>
          <a:endParaRPr lang="zh-TW" altLang="en-US"/>
        </a:p>
      </dgm:t>
    </dgm:pt>
    <dgm:pt modelId="{6D5E64DE-905A-4FF7-A165-6E1A956AB9C2}">
      <dgm:prSet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住宿由校安人員引導入房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A551391-D641-4098-A051-C1E287E98E2B}" type="parTrans" cxnId="{74598352-B2FF-4648-B834-CE11FE6A74F0}">
      <dgm:prSet/>
      <dgm:spPr/>
      <dgm:t>
        <a:bodyPr/>
        <a:lstStyle/>
        <a:p>
          <a:endParaRPr lang="zh-TW" altLang="en-US"/>
        </a:p>
      </dgm:t>
    </dgm:pt>
    <dgm:pt modelId="{4CCA0E7A-9239-4A22-82CD-98CAF944A36A}" type="sibTrans" cxnId="{74598352-B2FF-4648-B834-CE11FE6A74F0}">
      <dgm:prSet/>
      <dgm:spPr/>
      <dgm:t>
        <a:bodyPr/>
        <a:lstStyle/>
        <a:p>
          <a:endParaRPr lang="zh-TW" altLang="en-US"/>
        </a:p>
      </dgm:t>
    </dgm:pt>
    <dgm:pt modelId="{6EFDA0C9-100A-464A-8D6D-FCD58F8BE90B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學務處先寄電子檔、張貼房間內關於送餐、收垃圾、洗澡、洗衣時間、洗手間使用注意事項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50D5540-B470-42A5-BBBE-2E6CB302A48E}" type="parTrans" cxnId="{748E0221-C6D0-469F-8DBF-8FD755497CE6}">
      <dgm:prSet/>
      <dgm:spPr/>
      <dgm:t>
        <a:bodyPr/>
        <a:lstStyle/>
        <a:p>
          <a:endParaRPr lang="zh-TW" altLang="en-US"/>
        </a:p>
      </dgm:t>
    </dgm:pt>
    <dgm:pt modelId="{67367BEE-D2B0-4D70-BB03-750EA9F9315A}" type="sibTrans" cxnId="{748E0221-C6D0-469F-8DBF-8FD755497CE6}">
      <dgm:prSet/>
      <dgm:spPr/>
      <dgm:t>
        <a:bodyPr/>
        <a:lstStyle/>
        <a:p>
          <a:endParaRPr lang="zh-TW" altLang="en-US"/>
        </a:p>
      </dgm:t>
    </dgm:pt>
    <dgm:pt modelId="{3A480C6E-6FF6-4049-921D-8DE5AFCFEEF0}">
      <dgm:prSet phldrT="[文字]" custT="1"/>
      <dgm:spPr>
        <a:solidFill>
          <a:srgbClr val="CC5700"/>
        </a:solidFill>
      </dgm:spPr>
      <dgm:t>
        <a:bodyPr/>
        <a:lstStyle/>
        <a:p>
          <a:pPr algn="l"/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各單位分工請參閱「居家檢疫宿舍管理措施」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198D037-727D-4768-9F95-87E1B6A5DDDC}" type="parTrans" cxnId="{31586461-80E7-44AD-BD20-A8D988D10571}">
      <dgm:prSet/>
      <dgm:spPr/>
      <dgm:t>
        <a:bodyPr/>
        <a:lstStyle/>
        <a:p>
          <a:endParaRPr lang="zh-TW" altLang="en-US"/>
        </a:p>
      </dgm:t>
    </dgm:pt>
    <dgm:pt modelId="{CD51C144-4265-41ED-9FF4-B697CC0C2880}" type="sibTrans" cxnId="{31586461-80E7-44AD-BD20-A8D988D10571}">
      <dgm:prSet/>
      <dgm:spPr/>
      <dgm:t>
        <a:bodyPr/>
        <a:lstStyle/>
        <a:p>
          <a:endParaRPr lang="zh-TW" altLang="en-US"/>
        </a:p>
      </dgm:t>
    </dgm:pt>
    <dgm:pt modelId="{9F26C932-51CA-421B-AB7A-5D521B357542}">
      <dgm:prSet phldrT="[文字]" custT="1"/>
      <dgm:spPr/>
      <dgm:t>
        <a:bodyPr/>
        <a:lstStyle/>
        <a:p>
          <a:r>
            <a:rPr lang="en-US" altLang="zh-TW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 準備出發</a:t>
          </a:r>
          <a:endParaRPr lang="zh-TW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9EA1A47-6E7B-4783-B532-1B55F84A39AE}" type="sibTrans" cxnId="{2F8B914F-1D38-4D94-B954-EB6F30B63E71}">
      <dgm:prSet custT="1"/>
      <dgm:spPr/>
      <dgm:t>
        <a:bodyPr/>
        <a:lstStyle/>
        <a:p>
          <a:endParaRPr lang="zh-TW" altLang="en-US" sz="2400"/>
        </a:p>
      </dgm:t>
    </dgm:pt>
    <dgm:pt modelId="{B48ADEA7-1A55-4D2E-A387-CD4ED0715CBE}" type="parTrans" cxnId="{2F8B914F-1D38-4D94-B954-EB6F30B63E71}">
      <dgm:prSet/>
      <dgm:spPr/>
      <dgm:t>
        <a:bodyPr/>
        <a:lstStyle/>
        <a:p>
          <a:endParaRPr lang="zh-TW" altLang="en-US" sz="1600"/>
        </a:p>
      </dgm:t>
    </dgm:pt>
    <dgm:pt modelId="{C6468D76-C6EC-43FF-B9B8-B2E7385C58EE}">
      <dgm:prSet phldrT="[文字]" custT="1"/>
      <dgm:spPr/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安置同學至所分配宿舍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6F4EBFD-DD78-499A-ACA5-A93021D2031C}" type="sibTrans" cxnId="{9BC89DBF-D3F8-41D0-B4B3-725250E6C78D}">
      <dgm:prSet/>
      <dgm:spPr/>
      <dgm:t>
        <a:bodyPr/>
        <a:lstStyle/>
        <a:p>
          <a:endParaRPr lang="zh-TW" altLang="en-US" sz="1600"/>
        </a:p>
      </dgm:t>
    </dgm:pt>
    <dgm:pt modelId="{A921F5E5-289E-4004-93A0-B8E5D1327180}" type="parTrans" cxnId="{9BC89DBF-D3F8-41D0-B4B3-725250E6C78D}">
      <dgm:prSet/>
      <dgm:spPr/>
      <dgm:t>
        <a:bodyPr/>
        <a:lstStyle/>
        <a:p>
          <a:endParaRPr lang="zh-TW" altLang="en-US" sz="1600"/>
        </a:p>
      </dgm:t>
    </dgm:pt>
    <dgm:pt modelId="{61CC698D-051D-4B20-9C55-A826C9D595C6}">
      <dgm:prSet phldrT="[文字]" custT="1"/>
      <dgm:spPr>
        <a:solidFill>
          <a:srgbClr val="963200"/>
        </a:solidFill>
      </dgm:spPr>
      <dgm:t>
        <a:bodyPr/>
        <a:lstStyle/>
        <a:p>
          <a:r>
            <a:rPr lang="zh-TW" altLang="en-US" sz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寢具與備品由環安中心按標準程序銷毀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BAE8739-650A-4051-B673-AC4D645F2E4B}" type="parTrans" cxnId="{17BF5C42-DC48-4919-ABC4-0DC50B555D60}">
      <dgm:prSet/>
      <dgm:spPr/>
      <dgm:t>
        <a:bodyPr/>
        <a:lstStyle/>
        <a:p>
          <a:endParaRPr lang="zh-TW" altLang="en-US"/>
        </a:p>
      </dgm:t>
    </dgm:pt>
    <dgm:pt modelId="{47A9C79F-B06F-4D26-B850-7D084926CBDF}" type="sibTrans" cxnId="{17BF5C42-DC48-4919-ABC4-0DC50B555D60}">
      <dgm:prSet/>
      <dgm:spPr/>
      <dgm:t>
        <a:bodyPr/>
        <a:lstStyle/>
        <a:p>
          <a:endParaRPr lang="zh-TW" altLang="en-US"/>
        </a:p>
      </dgm:t>
    </dgm:pt>
    <dgm:pt modelId="{6C656B50-C959-415F-A960-746976F2A9CC}" type="pres">
      <dgm:prSet presAssocID="{73CF2216-1326-4EE5-A923-48A79E4F05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0C827C7-CE0C-44BF-88C5-9C8947323A5E}" type="pres">
      <dgm:prSet presAssocID="{2AB4AEBB-7B9A-4583-BEF5-B8E47760A3B2}" presName="node" presStyleLbl="node1" presStyleIdx="0" presStyleCnt="12" custScaleX="121700" custScaleY="169464" custLinFactNeighborX="-2338" custLinFactNeighborY="542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7E84FC-CB1D-497C-9626-235306C1FB1D}" type="pres">
      <dgm:prSet presAssocID="{4BB3AC9E-8E70-454D-A44F-3763F5CF8762}" presName="sibTrans" presStyleLbl="sibTrans2D1" presStyleIdx="0" presStyleCnt="11"/>
      <dgm:spPr/>
      <dgm:t>
        <a:bodyPr/>
        <a:lstStyle/>
        <a:p>
          <a:endParaRPr lang="zh-TW" altLang="en-US"/>
        </a:p>
      </dgm:t>
    </dgm:pt>
    <dgm:pt modelId="{A1B331EC-ECEA-4C56-887B-713724E09649}" type="pres">
      <dgm:prSet presAssocID="{4BB3AC9E-8E70-454D-A44F-3763F5CF8762}" presName="connectorText" presStyleLbl="sibTrans2D1" presStyleIdx="0" presStyleCnt="11"/>
      <dgm:spPr/>
      <dgm:t>
        <a:bodyPr/>
        <a:lstStyle/>
        <a:p>
          <a:endParaRPr lang="zh-TW" altLang="en-US"/>
        </a:p>
      </dgm:t>
    </dgm:pt>
    <dgm:pt modelId="{5A72F3D3-172E-4853-A2F4-06124E1216E1}" type="pres">
      <dgm:prSet presAssocID="{4ACCAD7F-E387-41B4-9F4E-8085193449DA}" presName="node" presStyleLbl="node1" presStyleIdx="1" presStyleCnt="12" custScaleX="138332" custScaleY="244477" custLinFactNeighborX="2420" custLinFactNeighborY="8973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0E8C4B-FCD4-4F41-84A1-43D36106D902}" type="pres">
      <dgm:prSet presAssocID="{B13A2599-BD84-4263-9E45-C4FEEC6BE723}" presName="sibTrans" presStyleLbl="sibTrans2D1" presStyleIdx="1" presStyleCnt="11"/>
      <dgm:spPr/>
      <dgm:t>
        <a:bodyPr/>
        <a:lstStyle/>
        <a:p>
          <a:endParaRPr lang="zh-TW" altLang="en-US"/>
        </a:p>
      </dgm:t>
    </dgm:pt>
    <dgm:pt modelId="{9F13429A-3A38-4A39-8F90-1D01536EA56B}" type="pres">
      <dgm:prSet presAssocID="{B13A2599-BD84-4263-9E45-C4FEEC6BE723}" presName="connectorText" presStyleLbl="sibTrans2D1" presStyleIdx="1" presStyleCnt="11"/>
      <dgm:spPr/>
      <dgm:t>
        <a:bodyPr/>
        <a:lstStyle/>
        <a:p>
          <a:endParaRPr lang="zh-TW" altLang="en-US"/>
        </a:p>
      </dgm:t>
    </dgm:pt>
    <dgm:pt modelId="{9DE5F029-6AE1-499E-B742-FD151499790A}" type="pres">
      <dgm:prSet presAssocID="{9F26C932-51CA-421B-AB7A-5D521B357542}" presName="node" presStyleLbl="node1" presStyleIdx="2" presStyleCnt="12" custScaleX="81762" custLinFactNeighborX="-8470" custLinFactNeighborY="1915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B356E9-766D-4568-B6C5-D1FE76D1A631}" type="pres">
      <dgm:prSet presAssocID="{C9EA1A47-6E7B-4783-B532-1B55F84A39AE}" presName="sibTrans" presStyleLbl="sibTrans2D1" presStyleIdx="2" presStyleCnt="11"/>
      <dgm:spPr/>
      <dgm:t>
        <a:bodyPr/>
        <a:lstStyle/>
        <a:p>
          <a:endParaRPr lang="zh-TW" altLang="en-US"/>
        </a:p>
      </dgm:t>
    </dgm:pt>
    <dgm:pt modelId="{F4B1B3D5-7971-4DB8-98F5-A11A4FB88003}" type="pres">
      <dgm:prSet presAssocID="{C9EA1A47-6E7B-4783-B532-1B55F84A39AE}" presName="connectorText" presStyleLbl="sibTrans2D1" presStyleIdx="2" presStyleCnt="11"/>
      <dgm:spPr/>
      <dgm:t>
        <a:bodyPr/>
        <a:lstStyle/>
        <a:p>
          <a:endParaRPr lang="zh-TW" altLang="en-US"/>
        </a:p>
      </dgm:t>
    </dgm:pt>
    <dgm:pt modelId="{39FC09FD-AB32-407C-AF1F-3D56D56FDFE9}" type="pres">
      <dgm:prSet presAssocID="{9C07F636-AF2F-419E-8024-EC7C81D16539}" presName="node" presStyleLbl="node1" presStyleIdx="3" presStyleCnt="12" custScaleX="115708" custScaleY="207418" custLinFactNeighborX="-667" custLinFactNeighborY="635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273C17-B0F4-40A2-857B-F8943EBC4D40}" type="pres">
      <dgm:prSet presAssocID="{34F44FC0-50B2-4B36-8418-F9079D122085}" presName="sibTrans" presStyleLbl="sibTrans2D1" presStyleIdx="3" presStyleCnt="11"/>
      <dgm:spPr/>
      <dgm:t>
        <a:bodyPr/>
        <a:lstStyle/>
        <a:p>
          <a:endParaRPr lang="zh-TW" altLang="en-US"/>
        </a:p>
      </dgm:t>
    </dgm:pt>
    <dgm:pt modelId="{397D94E4-73AF-44FF-A475-B4670032E3B5}" type="pres">
      <dgm:prSet presAssocID="{34F44FC0-50B2-4B36-8418-F9079D122085}" presName="connectorText" presStyleLbl="sibTrans2D1" presStyleIdx="3" presStyleCnt="11"/>
      <dgm:spPr/>
      <dgm:t>
        <a:bodyPr/>
        <a:lstStyle/>
        <a:p>
          <a:endParaRPr lang="zh-TW" altLang="en-US"/>
        </a:p>
      </dgm:t>
    </dgm:pt>
    <dgm:pt modelId="{0DD0985D-429F-47F0-9E33-5EB8EB3AB62F}" type="pres">
      <dgm:prSet presAssocID="{3979FD39-CD55-4E77-8FA4-C25B08617574}" presName="node" presStyleLbl="node1" presStyleIdx="4" presStyleCnt="12" custScaleX="112231" custScaleY="150849" custLinFactNeighborX="1210" custLinFactNeighborY="2621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39E097-986E-4E58-A9F7-0219B257DA99}" type="pres">
      <dgm:prSet presAssocID="{AE271BE3-ADEA-47BC-9A6E-4A4AF9B63F9F}" presName="sibTrans" presStyleLbl="sibTrans2D1" presStyleIdx="4" presStyleCnt="11"/>
      <dgm:spPr/>
      <dgm:t>
        <a:bodyPr/>
        <a:lstStyle/>
        <a:p>
          <a:endParaRPr lang="zh-TW" altLang="en-US"/>
        </a:p>
      </dgm:t>
    </dgm:pt>
    <dgm:pt modelId="{76306E67-73D2-4B44-B0A8-BCA28B29745A}" type="pres">
      <dgm:prSet presAssocID="{AE271BE3-ADEA-47BC-9A6E-4A4AF9B63F9F}" presName="connectorText" presStyleLbl="sibTrans2D1" presStyleIdx="4" presStyleCnt="11"/>
      <dgm:spPr/>
      <dgm:t>
        <a:bodyPr/>
        <a:lstStyle/>
        <a:p>
          <a:endParaRPr lang="zh-TW" altLang="en-US"/>
        </a:p>
      </dgm:t>
    </dgm:pt>
    <dgm:pt modelId="{40238D3E-680A-49F9-A2D6-8D5776A9EB6F}" type="pres">
      <dgm:prSet presAssocID="{5094D7DF-629B-49F3-887C-9A453749BECA}" presName="node" presStyleLbl="node1" presStyleIdx="5" presStyleCnt="12" custScaleX="107166" custScaleY="120994" custLinFactNeighborX="-3630" custLinFactNeighborY="403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113E7C-6066-4B90-9DFA-10D9919FDD10}" type="pres">
      <dgm:prSet presAssocID="{22F03212-7FF5-474F-A6FB-967218EC0184}" presName="sibTrans" presStyleLbl="sibTrans2D1" presStyleIdx="5" presStyleCnt="11"/>
      <dgm:spPr/>
      <dgm:t>
        <a:bodyPr/>
        <a:lstStyle/>
        <a:p>
          <a:endParaRPr lang="zh-TW" altLang="en-US"/>
        </a:p>
      </dgm:t>
    </dgm:pt>
    <dgm:pt modelId="{D7F59DB0-42BE-452A-AC5F-87A7323196A9}" type="pres">
      <dgm:prSet presAssocID="{22F03212-7FF5-474F-A6FB-967218EC0184}" presName="connectorText" presStyleLbl="sibTrans2D1" presStyleIdx="5" presStyleCnt="11"/>
      <dgm:spPr/>
      <dgm:t>
        <a:bodyPr/>
        <a:lstStyle/>
        <a:p>
          <a:endParaRPr lang="zh-TW" altLang="en-US"/>
        </a:p>
      </dgm:t>
    </dgm:pt>
    <dgm:pt modelId="{B58A2A65-3965-4623-AAEA-58A8FF476A09}" type="pres">
      <dgm:prSet presAssocID="{27724E3D-3A8D-4008-B5DF-C2C4EF758EE0}" presName="node" presStyleLbl="node1" presStyleIdx="6" presStyleCnt="12" custScaleX="107166" custScaleY="144815" custLinFactNeighborX="-3241" custLinFactNeighborY="2722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2BF4FC7-6A1B-400C-906E-CB6F3E03E24C}" type="pres">
      <dgm:prSet presAssocID="{DEDC3B7D-07AD-4D6B-A1FD-F128194FBAAE}" presName="sibTrans" presStyleLbl="sibTrans2D1" presStyleIdx="6" presStyleCnt="11"/>
      <dgm:spPr/>
      <dgm:t>
        <a:bodyPr/>
        <a:lstStyle/>
        <a:p>
          <a:endParaRPr lang="zh-TW" altLang="en-US"/>
        </a:p>
      </dgm:t>
    </dgm:pt>
    <dgm:pt modelId="{BB947F30-455E-4C4A-BD0B-EF11902A6A94}" type="pres">
      <dgm:prSet presAssocID="{DEDC3B7D-07AD-4D6B-A1FD-F128194FBAAE}" presName="connectorText" presStyleLbl="sibTrans2D1" presStyleIdx="6" presStyleCnt="11"/>
      <dgm:spPr/>
      <dgm:t>
        <a:bodyPr/>
        <a:lstStyle/>
        <a:p>
          <a:endParaRPr lang="zh-TW" altLang="en-US"/>
        </a:p>
      </dgm:t>
    </dgm:pt>
    <dgm:pt modelId="{E82BF4F9-9D59-4E4F-92CD-2D7F3B716B92}" type="pres">
      <dgm:prSet presAssocID="{CA2B404B-378B-40D0-9C03-BF26B5ADCFEB}" presName="node" presStyleLbl="node1" presStyleIdx="7" presStyleCnt="12" custScaleX="135764" custScaleY="202168" custLinFactNeighborX="2487" custLinFactNeighborY="-31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BAB9D2-FCC7-4203-9963-E6B58D667CAF}" type="pres">
      <dgm:prSet presAssocID="{34611B57-0379-47DF-BF8C-18A6F2A4879B}" presName="sibTrans" presStyleLbl="sibTrans2D1" presStyleIdx="7" presStyleCnt="11"/>
      <dgm:spPr/>
      <dgm:t>
        <a:bodyPr/>
        <a:lstStyle/>
        <a:p>
          <a:endParaRPr lang="zh-TW" altLang="en-US"/>
        </a:p>
      </dgm:t>
    </dgm:pt>
    <dgm:pt modelId="{0B9E0EF5-4FF5-43E6-83AF-91CD28267089}" type="pres">
      <dgm:prSet presAssocID="{34611B57-0379-47DF-BF8C-18A6F2A4879B}" presName="connectorText" presStyleLbl="sibTrans2D1" presStyleIdx="7" presStyleCnt="11"/>
      <dgm:spPr/>
      <dgm:t>
        <a:bodyPr/>
        <a:lstStyle/>
        <a:p>
          <a:endParaRPr lang="zh-TW" altLang="en-US"/>
        </a:p>
      </dgm:t>
    </dgm:pt>
    <dgm:pt modelId="{73BD4C01-D0A1-4B9C-8B1B-565FE1664D08}" type="pres">
      <dgm:prSet presAssocID="{204C0694-66BA-4818-9630-26662AA1D018}" presName="node" presStyleLbl="node1" presStyleIdx="8" presStyleCnt="12" custLinFactNeighborX="4871" custLinFactNeighborY="-7615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FD4B80-9C63-4A32-BBDC-841C1E1615F2}" type="pres">
      <dgm:prSet presAssocID="{7AB02FEB-EE3F-425D-ADB5-35FBDFD4E72E}" presName="sibTrans" presStyleLbl="sibTrans2D1" presStyleIdx="8" presStyleCnt="11"/>
      <dgm:spPr/>
      <dgm:t>
        <a:bodyPr/>
        <a:lstStyle/>
        <a:p>
          <a:endParaRPr lang="zh-TW" altLang="en-US"/>
        </a:p>
      </dgm:t>
    </dgm:pt>
    <dgm:pt modelId="{C62E5D67-5C72-4F77-991A-C41B3CC78F80}" type="pres">
      <dgm:prSet presAssocID="{7AB02FEB-EE3F-425D-ADB5-35FBDFD4E72E}" presName="connectorText" presStyleLbl="sibTrans2D1" presStyleIdx="8" presStyleCnt="11"/>
      <dgm:spPr/>
      <dgm:t>
        <a:bodyPr/>
        <a:lstStyle/>
        <a:p>
          <a:endParaRPr lang="zh-TW" altLang="en-US"/>
        </a:p>
      </dgm:t>
    </dgm:pt>
    <dgm:pt modelId="{E164FA0D-CA87-45E9-A3B3-DA4770ADF6A4}" type="pres">
      <dgm:prSet presAssocID="{DC9A2DA8-6391-40AB-85FC-F7CAAA30FF24}" presName="node" presStyleLbl="node1" presStyleIdx="9" presStyleCnt="12" custScaleX="127894" custScaleY="202488" custLinFactNeighborY="-2681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7C817F-7F06-414E-B5DE-E6FB8C3CB02B}" type="pres">
      <dgm:prSet presAssocID="{AA0501E9-BE95-4E08-945A-FAC58A1F19ED}" presName="sibTrans" presStyleLbl="sibTrans2D1" presStyleIdx="9" presStyleCnt="11"/>
      <dgm:spPr/>
      <dgm:t>
        <a:bodyPr/>
        <a:lstStyle/>
        <a:p>
          <a:endParaRPr lang="zh-TW" altLang="en-US"/>
        </a:p>
      </dgm:t>
    </dgm:pt>
    <dgm:pt modelId="{66BDD981-C8EA-431D-BE77-936E3A4A1C98}" type="pres">
      <dgm:prSet presAssocID="{AA0501E9-BE95-4E08-945A-FAC58A1F19ED}" presName="connectorText" presStyleLbl="sibTrans2D1" presStyleIdx="9" presStyleCnt="11"/>
      <dgm:spPr/>
      <dgm:t>
        <a:bodyPr/>
        <a:lstStyle/>
        <a:p>
          <a:endParaRPr lang="zh-TW" altLang="en-US"/>
        </a:p>
      </dgm:t>
    </dgm:pt>
    <dgm:pt modelId="{8282896F-1AFF-4E68-B7ED-BBFE92F98311}" type="pres">
      <dgm:prSet presAssocID="{28E4F894-FF32-40A3-8F86-A60275958CF0}" presName="node" presStyleLbl="node1" presStyleIdx="10" presStyleCnt="12" custScaleX="108611" custScaleY="202137" custLinFactNeighborX="2420" custLinFactNeighborY="-231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8FF301-54FF-4EA3-A302-00DE347824BF}" type="pres">
      <dgm:prSet presAssocID="{CE10BC01-5DB0-4843-B495-D11DB8B264D0}" presName="sibTrans" presStyleLbl="sibTrans2D1" presStyleIdx="10" presStyleCnt="11"/>
      <dgm:spPr/>
      <dgm:t>
        <a:bodyPr/>
        <a:lstStyle/>
        <a:p>
          <a:endParaRPr lang="zh-TW" altLang="en-US"/>
        </a:p>
      </dgm:t>
    </dgm:pt>
    <dgm:pt modelId="{6C6E1A60-443F-4D1E-A2F7-F3606318F008}" type="pres">
      <dgm:prSet presAssocID="{CE10BC01-5DB0-4843-B495-D11DB8B264D0}" presName="connectorText" presStyleLbl="sibTrans2D1" presStyleIdx="10" presStyleCnt="11"/>
      <dgm:spPr/>
      <dgm:t>
        <a:bodyPr/>
        <a:lstStyle/>
        <a:p>
          <a:endParaRPr lang="zh-TW" altLang="en-US"/>
        </a:p>
      </dgm:t>
    </dgm:pt>
    <dgm:pt modelId="{234CA353-3CBC-4E11-9909-0FB6D2E8F56D}" type="pres">
      <dgm:prSet presAssocID="{40873392-58E3-4B5A-983E-0C5DA2B62CF8}" presName="node" presStyleLbl="node1" presStyleIdx="11" presStyleCnt="12" custLinFactNeighborX="25455" custLinFactNeighborY="-7615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AEE3455-FFE1-4335-925D-E749BA8ED21E}" type="presOf" srcId="{E9E3135E-E24C-4274-9590-11D1170AEE55}" destId="{8282896F-1AFF-4E68-B7ED-BBFE92F98311}" srcOrd="0" destOrd="1" presId="urn:microsoft.com/office/officeart/2005/8/layout/process5"/>
    <dgm:cxn modelId="{E802E5A9-F54D-4AEE-B1DE-B7564E61D09F}" srcId="{27724E3D-3A8D-4008-B5DF-C2C4EF758EE0}" destId="{9A4CFA57-FC4D-4288-BE19-618564070C63}" srcOrd="0" destOrd="0" parTransId="{04AC938F-8ACD-4EA7-A64F-5CD6F7C39A72}" sibTransId="{56EF823A-5589-42E6-AAB1-5522CFC75144}"/>
    <dgm:cxn modelId="{D374C639-E553-484F-B40E-DECD7F986BC5}" type="presOf" srcId="{3A480C6E-6FF6-4049-921D-8DE5AFCFEEF0}" destId="{73BD4C01-D0A1-4B9C-8B1B-565FE1664D08}" srcOrd="0" destOrd="1" presId="urn:microsoft.com/office/officeart/2005/8/layout/process5"/>
    <dgm:cxn modelId="{D30120CA-7FFB-4DC6-8038-C69C908D8B0F}" srcId="{73CF2216-1326-4EE5-A923-48A79E4F0548}" destId="{3979FD39-CD55-4E77-8FA4-C25B08617574}" srcOrd="4" destOrd="0" parTransId="{B83ACD2C-3C72-4E46-9097-F5F7615617B6}" sibTransId="{AE271BE3-ADEA-47BC-9A6E-4A4AF9B63F9F}"/>
    <dgm:cxn modelId="{10623563-8EE4-44B5-A50F-984E28A0A19E}" type="presOf" srcId="{36BCD134-89B9-484E-80BB-20F55AAE1405}" destId="{50C827C7-CE0C-44BF-88C5-9C8947323A5E}" srcOrd="0" destOrd="2" presId="urn:microsoft.com/office/officeart/2005/8/layout/process5"/>
    <dgm:cxn modelId="{DBC354E5-7713-42E3-BA3F-AD23BD452190}" type="presOf" srcId="{AE271BE3-ADEA-47BC-9A6E-4A4AF9B63F9F}" destId="{76306E67-73D2-4B44-B0A8-BCA28B29745A}" srcOrd="1" destOrd="0" presId="urn:microsoft.com/office/officeart/2005/8/layout/process5"/>
    <dgm:cxn modelId="{9B209711-6B95-40E5-8DE7-745CEE20142B}" srcId="{DC9A2DA8-6391-40AB-85FC-F7CAAA30FF24}" destId="{6C7EF465-8542-4D74-9527-F44AA228F0D4}" srcOrd="0" destOrd="0" parTransId="{D75ACDA9-4CC1-426E-9DCF-7DE3BC54D944}" sibTransId="{40E4F707-A172-4073-8599-E1639D08761C}"/>
    <dgm:cxn modelId="{6B31B6A4-836A-4D82-BC8B-0A12FC72B739}" type="presOf" srcId="{DEDC3B7D-07AD-4D6B-A1FD-F128194FBAAE}" destId="{BB947F30-455E-4C4A-BD0B-EF11902A6A94}" srcOrd="1" destOrd="0" presId="urn:microsoft.com/office/officeart/2005/8/layout/process5"/>
    <dgm:cxn modelId="{E8EA887A-AB99-4D07-B804-1E0C1A4854EB}" type="presOf" srcId="{BC1C1925-C7D8-4679-9BDA-2793A6C353B3}" destId="{39FC09FD-AB32-407C-AF1F-3D56D56FDFE9}" srcOrd="0" destOrd="1" presId="urn:microsoft.com/office/officeart/2005/8/layout/process5"/>
    <dgm:cxn modelId="{74598352-B2FF-4648-B834-CE11FE6A74F0}" srcId="{27724E3D-3A8D-4008-B5DF-C2C4EF758EE0}" destId="{6D5E64DE-905A-4FF7-A165-6E1A956AB9C2}" srcOrd="1" destOrd="0" parTransId="{AA551391-D641-4098-A051-C1E287E98E2B}" sibTransId="{4CCA0E7A-9239-4A22-82CD-98CAF944A36A}"/>
    <dgm:cxn modelId="{306DB9C6-B76B-49F3-BB20-F106D0360561}" type="presOf" srcId="{4BB3AC9E-8E70-454D-A44F-3763F5CF8762}" destId="{A1B331EC-ECEA-4C56-887B-713724E09649}" srcOrd="1" destOrd="0" presId="urn:microsoft.com/office/officeart/2005/8/layout/process5"/>
    <dgm:cxn modelId="{87320070-9B4D-4DB9-B408-638ECEF81D1E}" type="presOf" srcId="{741252BC-1D8A-4464-A253-7B9B33229EAD}" destId="{40238D3E-680A-49F9-A2D6-8D5776A9EB6F}" srcOrd="0" destOrd="2" presId="urn:microsoft.com/office/officeart/2005/8/layout/process5"/>
    <dgm:cxn modelId="{34D6F562-70BC-4A24-B384-7351C7131031}" type="presOf" srcId="{B13A2599-BD84-4263-9E45-C4FEEC6BE723}" destId="{9F13429A-3A38-4A39-8F90-1D01536EA56B}" srcOrd="1" destOrd="0" presId="urn:microsoft.com/office/officeart/2005/8/layout/process5"/>
    <dgm:cxn modelId="{90D3F571-F785-4D17-9191-B7AAB63B5B7C}" srcId="{CA2B404B-378B-40D0-9C03-BF26B5ADCFEB}" destId="{B38FBA9F-8BB3-4928-9D34-1A955A680845}" srcOrd="1" destOrd="0" parTransId="{3440D9C9-78F5-4DE5-B8CB-67EB354B616E}" sibTransId="{698A7044-1096-46EF-A910-B1B1F28FCF9D}"/>
    <dgm:cxn modelId="{9526E22E-6B2D-460E-BBEA-434F4E1B6BF4}" type="presOf" srcId="{CE10BC01-5DB0-4843-B495-D11DB8B264D0}" destId="{6C6E1A60-443F-4D1E-A2F7-F3606318F008}" srcOrd="1" destOrd="0" presId="urn:microsoft.com/office/officeart/2005/8/layout/process5"/>
    <dgm:cxn modelId="{19153E04-ED63-40DB-987C-DC0299470EDB}" srcId="{5094D7DF-629B-49F3-887C-9A453749BECA}" destId="{741252BC-1D8A-4464-A253-7B9B33229EAD}" srcOrd="1" destOrd="0" parTransId="{0A1A6E2A-6481-4FCA-A488-7614F06B5ECF}" sibTransId="{39553C39-CFEA-45AD-BFED-2AF740E5A220}"/>
    <dgm:cxn modelId="{03F3EEC5-3111-4538-B311-D909A2DFEC2C}" type="presOf" srcId="{3EC0A326-1A43-431B-8E1C-9698E35A2967}" destId="{39FC09FD-AB32-407C-AF1F-3D56D56FDFE9}" srcOrd="0" destOrd="2" presId="urn:microsoft.com/office/officeart/2005/8/layout/process5"/>
    <dgm:cxn modelId="{ECF2B3C6-A53D-4CBF-9603-D069A597A7BE}" type="presOf" srcId="{40873392-58E3-4B5A-983E-0C5DA2B62CF8}" destId="{234CA353-3CBC-4E11-9909-0FB6D2E8F56D}" srcOrd="0" destOrd="0" presId="urn:microsoft.com/office/officeart/2005/8/layout/process5"/>
    <dgm:cxn modelId="{67829A19-EB4F-45D7-B333-97D80A3F3078}" srcId="{5094D7DF-629B-49F3-887C-9A453749BECA}" destId="{DB3033C1-7C1F-4455-A279-695A97D9866B}" srcOrd="0" destOrd="0" parTransId="{F34F6BE4-E93D-49B7-8EF7-CFCAEEEB8A48}" sibTransId="{4662B021-947E-4EEB-892F-08B6DDB488E0}"/>
    <dgm:cxn modelId="{1F42225D-D289-46D3-82FF-D856D3946305}" srcId="{73CF2216-1326-4EE5-A923-48A79E4F0548}" destId="{5094D7DF-629B-49F3-887C-9A453749BECA}" srcOrd="5" destOrd="0" parTransId="{7A3AF78E-D5D2-426E-B868-CC2F9BEAAE29}" sibTransId="{22F03212-7FF5-474F-A6FB-967218EC0184}"/>
    <dgm:cxn modelId="{9CC2E70E-4BA3-4C8A-81EA-F8606F5BD0B0}" type="presOf" srcId="{C9EA1A47-6E7B-4783-B532-1B55F84A39AE}" destId="{FAB356E9-766D-4568-B6C5-D1FE76D1A631}" srcOrd="0" destOrd="0" presId="urn:microsoft.com/office/officeart/2005/8/layout/process5"/>
    <dgm:cxn modelId="{3892DFCF-ADA1-4004-AEAA-65E056F2E280}" type="presOf" srcId="{CA2B404B-378B-40D0-9C03-BF26B5ADCFEB}" destId="{E82BF4F9-9D59-4E4F-92CD-2D7F3B716B92}" srcOrd="0" destOrd="0" presId="urn:microsoft.com/office/officeart/2005/8/layout/process5"/>
    <dgm:cxn modelId="{9D4CD60E-F132-4D02-BF23-384A2766D42E}" srcId="{4ACCAD7F-E387-41B4-9F4E-8085193449DA}" destId="{5496399D-FC5A-42A9-81A6-E98D54094D9C}" srcOrd="1" destOrd="0" parTransId="{04F42E18-A262-4E08-B341-B5B1EE0E7BFE}" sibTransId="{B2C22AC4-E3BD-4D4B-B403-87B0B94EF83A}"/>
    <dgm:cxn modelId="{CA5E2D77-9956-4A30-8291-3883B12ACC0A}" type="presOf" srcId="{730AF268-FC2E-4E96-A9BC-F72BB5B5C28D}" destId="{E82BF4F9-9D59-4E4F-92CD-2D7F3B716B92}" srcOrd="0" destOrd="3" presId="urn:microsoft.com/office/officeart/2005/8/layout/process5"/>
    <dgm:cxn modelId="{F38F8ADC-07CC-492B-903F-A45381EF14B0}" srcId="{73CF2216-1326-4EE5-A923-48A79E4F0548}" destId="{204C0694-66BA-4818-9630-26662AA1D018}" srcOrd="8" destOrd="0" parTransId="{D67000FB-6FEC-471B-BA0D-C1F39005A493}" sibTransId="{7AB02FEB-EE3F-425D-ADB5-35FBDFD4E72E}"/>
    <dgm:cxn modelId="{BE771DC3-A51A-437F-A164-AB2634753162}" srcId="{28E4F894-FF32-40A3-8F86-A60275958CF0}" destId="{E9E3135E-E24C-4274-9590-11D1170AEE55}" srcOrd="0" destOrd="0" parTransId="{EA05AC68-13A0-4FEF-B79B-4BCE703F587D}" sibTransId="{3D27EC5A-006E-4C15-BABD-C54DDBC82EFD}"/>
    <dgm:cxn modelId="{1F8D1A20-91A4-4EE9-91FC-9B65F2DA6D99}" srcId="{9C07F636-AF2F-419E-8024-EC7C81D16539}" destId="{3EC0A326-1A43-431B-8E1C-9698E35A2967}" srcOrd="1" destOrd="0" parTransId="{E4F5B534-ABEE-463E-9C58-EA02787DC9C9}" sibTransId="{8F93F091-6659-45B3-B48C-FF2E32C487E1}"/>
    <dgm:cxn modelId="{CC63E9BD-8551-4E38-8DEF-2E9DA17DD018}" srcId="{73CF2216-1326-4EE5-A923-48A79E4F0548}" destId="{28E4F894-FF32-40A3-8F86-A60275958CF0}" srcOrd="10" destOrd="0" parTransId="{34638D6B-B6CC-4A01-99B8-2A0030D77F1B}" sibTransId="{CE10BC01-5DB0-4843-B495-D11DB8B264D0}"/>
    <dgm:cxn modelId="{0CFDDF1D-5450-4F5B-9932-371E6E8F6EEE}" type="presOf" srcId="{DEC63568-E42F-41DA-9A03-5977F9BA99B0}" destId="{39FC09FD-AB32-407C-AF1F-3D56D56FDFE9}" srcOrd="0" destOrd="3" presId="urn:microsoft.com/office/officeart/2005/8/layout/process5"/>
    <dgm:cxn modelId="{BB4C0B59-C937-46A7-872C-6B0A738949F8}" type="presOf" srcId="{C6468D76-C6EC-43FF-B9B8-B2E7385C58EE}" destId="{E164FA0D-CA87-45E9-A3B3-DA4770ADF6A4}" srcOrd="0" destOrd="3" presId="urn:microsoft.com/office/officeart/2005/8/layout/process5"/>
    <dgm:cxn modelId="{1615622D-2AA8-4643-A4C5-55F4D09C59C4}" type="presOf" srcId="{C0160EB5-3823-4109-B2AE-AD1807F8BB48}" destId="{50C827C7-CE0C-44BF-88C5-9C8947323A5E}" srcOrd="0" destOrd="1" presId="urn:microsoft.com/office/officeart/2005/8/layout/process5"/>
    <dgm:cxn modelId="{FB0CD3CE-57FD-4B5A-A49F-A0BF35389415}" type="presOf" srcId="{34F44FC0-50B2-4B36-8418-F9079D122085}" destId="{397D94E4-73AF-44FF-A475-B4670032E3B5}" srcOrd="1" destOrd="0" presId="urn:microsoft.com/office/officeart/2005/8/layout/process5"/>
    <dgm:cxn modelId="{C6885893-6EA7-44A3-B9EE-0E1C921DD2DB}" type="presOf" srcId="{9A4CFA57-FC4D-4288-BE19-618564070C63}" destId="{B58A2A65-3965-4623-AAEA-58A8FF476A09}" srcOrd="0" destOrd="1" presId="urn:microsoft.com/office/officeart/2005/8/layout/process5"/>
    <dgm:cxn modelId="{AD4B3038-1D8B-4397-B1B4-9FBE44AE37C3}" srcId="{73CF2216-1326-4EE5-A923-48A79E4F0548}" destId="{4ACCAD7F-E387-41B4-9F4E-8085193449DA}" srcOrd="1" destOrd="0" parTransId="{53DFCC04-0B0D-495A-A9ED-059EC6BB0E41}" sibTransId="{B13A2599-BD84-4263-9E45-C4FEEC6BE723}"/>
    <dgm:cxn modelId="{8B2EFE79-F14D-4E37-9575-09A5B0801F2B}" type="presOf" srcId="{34611B57-0379-47DF-BF8C-18A6F2A4879B}" destId="{B3BAB9D2-FCC7-4203-9963-E6B58D667CAF}" srcOrd="0" destOrd="0" presId="urn:microsoft.com/office/officeart/2005/8/layout/process5"/>
    <dgm:cxn modelId="{66AD1689-02DC-4512-A1C9-B1C0A6F485DC}" type="presOf" srcId="{7AB02FEB-EE3F-425D-ADB5-35FBDFD4E72E}" destId="{C62E5D67-5C72-4F77-991A-C41B3CC78F80}" srcOrd="1" destOrd="0" presId="urn:microsoft.com/office/officeart/2005/8/layout/process5"/>
    <dgm:cxn modelId="{61925E18-781F-443A-AC92-84CDB13E08A1}" srcId="{73CF2216-1326-4EE5-A923-48A79E4F0548}" destId="{CA2B404B-378B-40D0-9C03-BF26B5ADCFEB}" srcOrd="7" destOrd="0" parTransId="{144D81A5-A1B4-42C5-A49D-C32092B44BD6}" sibTransId="{34611B57-0379-47DF-BF8C-18A6F2A4879B}"/>
    <dgm:cxn modelId="{9D3D17B8-6A65-4F58-896D-94BEAB46B80F}" type="presOf" srcId="{204C0694-66BA-4818-9630-26662AA1D018}" destId="{73BD4C01-D0A1-4B9C-8B1B-565FE1664D08}" srcOrd="0" destOrd="0" presId="urn:microsoft.com/office/officeart/2005/8/layout/process5"/>
    <dgm:cxn modelId="{5AA599F6-97BB-49DD-BBDC-0C200C7D6994}" type="presOf" srcId="{AA0501E9-BE95-4E08-945A-FAC58A1F19ED}" destId="{66BDD981-C8EA-431D-BE77-936E3A4A1C98}" srcOrd="1" destOrd="0" presId="urn:microsoft.com/office/officeart/2005/8/layout/process5"/>
    <dgm:cxn modelId="{E4AE92DC-27C5-44DA-B898-76C210AC4653}" type="presOf" srcId="{27724E3D-3A8D-4008-B5DF-C2C4EF758EE0}" destId="{B58A2A65-3965-4623-AAEA-58A8FF476A09}" srcOrd="0" destOrd="0" presId="urn:microsoft.com/office/officeart/2005/8/layout/process5"/>
    <dgm:cxn modelId="{E5752852-5007-4944-96B1-BEF45E258DA1}" srcId="{3979FD39-CD55-4E77-8FA4-C25B08617574}" destId="{5E6B7BCD-23BF-4B79-BA5F-596A492A6E8E}" srcOrd="0" destOrd="0" parTransId="{B79824CD-179D-4EC8-A9B6-2F56119DFA3F}" sibTransId="{184F7014-7266-400C-9F8E-D62C6869E988}"/>
    <dgm:cxn modelId="{F5575085-C329-46B9-ACB9-9ED9598825D2}" type="presOf" srcId="{6EFDA0C9-100A-464A-8D6D-FCD58F8BE90B}" destId="{E82BF4F9-9D59-4E4F-92CD-2D7F3B716B92}" srcOrd="0" destOrd="1" presId="urn:microsoft.com/office/officeart/2005/8/layout/process5"/>
    <dgm:cxn modelId="{E8FEC1BC-0E6A-4A2E-A444-135FBDE34045}" type="presOf" srcId="{6D5E64DE-905A-4FF7-A165-6E1A956AB9C2}" destId="{B58A2A65-3965-4623-AAEA-58A8FF476A09}" srcOrd="0" destOrd="2" presId="urn:microsoft.com/office/officeart/2005/8/layout/process5"/>
    <dgm:cxn modelId="{E2ACEF69-35FC-427C-B38F-C14085E5FBBD}" srcId="{CA2B404B-378B-40D0-9C03-BF26B5ADCFEB}" destId="{730AF268-FC2E-4E96-A9BC-F72BB5B5C28D}" srcOrd="2" destOrd="0" parTransId="{25D67C78-697E-43A9-8DE5-B779972AAB62}" sibTransId="{E5D5E2B2-D153-4F3A-A8A7-D863EB175FA3}"/>
    <dgm:cxn modelId="{7AF3D254-43D4-48A4-9C3C-1359FC73C8EF}" type="presOf" srcId="{73CF2216-1326-4EE5-A923-48A79E4F0548}" destId="{6C656B50-C959-415F-A960-746976F2A9CC}" srcOrd="0" destOrd="0" presId="urn:microsoft.com/office/officeart/2005/8/layout/process5"/>
    <dgm:cxn modelId="{4FDB1E81-C47F-4BCC-95BE-BC24C6CA6CE2}" srcId="{73CF2216-1326-4EE5-A923-48A79E4F0548}" destId="{40873392-58E3-4B5A-983E-0C5DA2B62CF8}" srcOrd="11" destOrd="0" parTransId="{626EC19F-571B-472C-93CF-8A447F5E0D80}" sibTransId="{1DD67D0A-DAA4-414A-909C-D6C072CB03AE}"/>
    <dgm:cxn modelId="{31586461-80E7-44AD-BD20-A8D988D10571}" srcId="{204C0694-66BA-4818-9630-26662AA1D018}" destId="{3A480C6E-6FF6-4049-921D-8DE5AFCFEEF0}" srcOrd="0" destOrd="0" parTransId="{9198D037-727D-4768-9F95-87E1B6A5DDDC}" sibTransId="{CD51C144-4265-41ED-9FF4-B697CC0C2880}"/>
    <dgm:cxn modelId="{CFBF87B6-F29D-41B5-9636-4972E400E494}" srcId="{73CF2216-1326-4EE5-A923-48A79E4F0548}" destId="{9C07F636-AF2F-419E-8024-EC7C81D16539}" srcOrd="3" destOrd="0" parTransId="{6F783CDC-63E0-4D72-A9D3-533590EEC3E0}" sibTransId="{34F44FC0-50B2-4B36-8418-F9079D122085}"/>
    <dgm:cxn modelId="{9DCAEDFC-9579-40D1-BA57-08CE60EF5490}" type="presOf" srcId="{4ACCAD7F-E387-41B4-9F4E-8085193449DA}" destId="{5A72F3D3-172E-4853-A2F4-06124E1216E1}" srcOrd="0" destOrd="0" presId="urn:microsoft.com/office/officeart/2005/8/layout/process5"/>
    <dgm:cxn modelId="{D0B2DBEF-4A15-432A-9355-E595C17C7D97}" type="presOf" srcId="{34611B57-0379-47DF-BF8C-18A6F2A4879B}" destId="{0B9E0EF5-4FF5-43E6-83AF-91CD28267089}" srcOrd="1" destOrd="0" presId="urn:microsoft.com/office/officeart/2005/8/layout/process5"/>
    <dgm:cxn modelId="{95D85BAC-F918-497B-A40D-A2F809500E33}" srcId="{3979FD39-CD55-4E77-8FA4-C25B08617574}" destId="{50C6C00C-7939-4A26-9B5E-20A2073BFC45}" srcOrd="2" destOrd="0" parTransId="{2D2F5AFD-149A-431A-8D99-69467D405C03}" sibTransId="{CAF2B655-9267-4F1C-9349-3566324F841D}"/>
    <dgm:cxn modelId="{201A36A9-81A4-41C2-9B84-0B5CA62D35D8}" type="presOf" srcId="{DC9A2DA8-6391-40AB-85FC-F7CAAA30FF24}" destId="{E164FA0D-CA87-45E9-A3B3-DA4770ADF6A4}" srcOrd="0" destOrd="0" presId="urn:microsoft.com/office/officeart/2005/8/layout/process5"/>
    <dgm:cxn modelId="{A6E1992D-A88D-427B-B54D-1DFB73434704}" type="presOf" srcId="{B13A2599-BD84-4263-9E45-C4FEEC6BE723}" destId="{F70E8C4B-FCD4-4F41-84A1-43D36106D902}" srcOrd="0" destOrd="0" presId="urn:microsoft.com/office/officeart/2005/8/layout/process5"/>
    <dgm:cxn modelId="{70634CF5-C0B0-491C-8281-D034FDD37D8D}" srcId="{2AB4AEBB-7B9A-4583-BEF5-B8E47760A3B2}" destId="{C0160EB5-3823-4109-B2AE-AD1807F8BB48}" srcOrd="0" destOrd="0" parTransId="{F3FEA673-3614-45B2-8C87-435920207355}" sibTransId="{45C5FBD5-BE45-4B86-ABC7-08AF207B5841}"/>
    <dgm:cxn modelId="{5ADEF639-B191-4D12-856B-648E701E1B92}" type="presOf" srcId="{5E6B7BCD-23BF-4B79-BA5F-596A492A6E8E}" destId="{0DD0985D-429F-47F0-9E33-5EB8EB3AB62F}" srcOrd="0" destOrd="1" presId="urn:microsoft.com/office/officeart/2005/8/layout/process5"/>
    <dgm:cxn modelId="{2F8B914F-1D38-4D94-B954-EB6F30B63E71}" srcId="{73CF2216-1326-4EE5-A923-48A79E4F0548}" destId="{9F26C932-51CA-421B-AB7A-5D521B357542}" srcOrd="2" destOrd="0" parTransId="{B48ADEA7-1A55-4D2E-A387-CD4ED0715CBE}" sibTransId="{C9EA1A47-6E7B-4783-B532-1B55F84A39AE}"/>
    <dgm:cxn modelId="{17A25531-6494-45CA-AD02-2371110CFC6A}" type="presOf" srcId="{34F44FC0-50B2-4B36-8418-F9079D122085}" destId="{AE273C17-B0F4-40A2-857B-F8943EBC4D40}" srcOrd="0" destOrd="0" presId="urn:microsoft.com/office/officeart/2005/8/layout/process5"/>
    <dgm:cxn modelId="{660D5A90-E574-4C14-B347-59223C8374DF}" srcId="{2AB4AEBB-7B9A-4583-BEF5-B8E47760A3B2}" destId="{36BCD134-89B9-484E-80BB-20F55AAE1405}" srcOrd="1" destOrd="0" parTransId="{F8D45915-0FC8-4CED-AF2D-63388AA5555F}" sibTransId="{A2D211EC-F575-4AA9-99D0-88692687DC4D}"/>
    <dgm:cxn modelId="{9BBAD964-2ABF-413F-95BD-98A1FC96278F}" type="presOf" srcId="{28E4F894-FF32-40A3-8F86-A60275958CF0}" destId="{8282896F-1AFF-4E68-B7ED-BBFE92F98311}" srcOrd="0" destOrd="0" presId="urn:microsoft.com/office/officeart/2005/8/layout/process5"/>
    <dgm:cxn modelId="{D913C006-54B2-44E9-8B62-82F388F2955E}" type="presOf" srcId="{AA0501E9-BE95-4E08-945A-FAC58A1F19ED}" destId="{507C817F-7F06-414E-B5DE-E6FB8C3CB02B}" srcOrd="0" destOrd="0" presId="urn:microsoft.com/office/officeart/2005/8/layout/process5"/>
    <dgm:cxn modelId="{694F1D36-39F2-4D83-91F8-8DBB887D5C3E}" srcId="{73CF2216-1326-4EE5-A923-48A79E4F0548}" destId="{27724E3D-3A8D-4008-B5DF-C2C4EF758EE0}" srcOrd="6" destOrd="0" parTransId="{1E3BE4C5-923C-4217-8108-9B076F933E6F}" sibTransId="{DEDC3B7D-07AD-4D6B-A1FD-F128194FBAAE}"/>
    <dgm:cxn modelId="{1E9E263A-3B47-40A4-9FF5-631AC8D8FF84}" type="presOf" srcId="{5094D7DF-629B-49F3-887C-9A453749BECA}" destId="{40238D3E-680A-49F9-A2D6-8D5776A9EB6F}" srcOrd="0" destOrd="0" presId="urn:microsoft.com/office/officeart/2005/8/layout/process5"/>
    <dgm:cxn modelId="{443F1722-BD57-4094-89CE-D1DFED55E851}" type="presOf" srcId="{5496399D-FC5A-42A9-81A6-E98D54094D9C}" destId="{5A72F3D3-172E-4853-A2F4-06124E1216E1}" srcOrd="0" destOrd="2" presId="urn:microsoft.com/office/officeart/2005/8/layout/process5"/>
    <dgm:cxn modelId="{69CD712E-4A29-4219-A4C3-C24DF79E24EE}" type="presOf" srcId="{AE271BE3-ADEA-47BC-9A6E-4A4AF9B63F9F}" destId="{9439E097-986E-4E58-A9F7-0219B257DA99}" srcOrd="0" destOrd="0" presId="urn:microsoft.com/office/officeart/2005/8/layout/process5"/>
    <dgm:cxn modelId="{00158EF3-B8BE-4722-ACAC-EDABBD20E5B8}" type="presOf" srcId="{BBB8C294-B56B-478E-8766-96C1C7333E9D}" destId="{5A72F3D3-172E-4853-A2F4-06124E1216E1}" srcOrd="0" destOrd="1" presId="urn:microsoft.com/office/officeart/2005/8/layout/process5"/>
    <dgm:cxn modelId="{EC1B421C-F95C-4ABA-9711-3CA34BE2ACD6}" type="presOf" srcId="{50C6C00C-7939-4A26-9B5E-20A2073BFC45}" destId="{0DD0985D-429F-47F0-9E33-5EB8EB3AB62F}" srcOrd="0" destOrd="3" presId="urn:microsoft.com/office/officeart/2005/8/layout/process5"/>
    <dgm:cxn modelId="{9BC89DBF-D3F8-41D0-B4B3-725250E6C78D}" srcId="{DC9A2DA8-6391-40AB-85FC-F7CAAA30FF24}" destId="{C6468D76-C6EC-43FF-B9B8-B2E7385C58EE}" srcOrd="2" destOrd="0" parTransId="{A921F5E5-289E-4004-93A0-B8E5D1327180}" sibTransId="{B6F4EBFD-DD78-499A-ACA5-A93021D2031C}"/>
    <dgm:cxn modelId="{067BCF72-DCB9-42EA-BD05-4E3167951692}" srcId="{73CF2216-1326-4EE5-A923-48A79E4F0548}" destId="{2AB4AEBB-7B9A-4583-BEF5-B8E47760A3B2}" srcOrd="0" destOrd="0" parTransId="{247AF4AF-FEC6-4CE2-A541-E04CD4D5D26D}" sibTransId="{4BB3AC9E-8E70-454D-A44F-3763F5CF8762}"/>
    <dgm:cxn modelId="{B40FA37C-427A-4EF1-A9FF-C9CB3B8CE580}" type="presOf" srcId="{9F26C932-51CA-421B-AB7A-5D521B357542}" destId="{9DE5F029-6AE1-499E-B742-FD151499790A}" srcOrd="0" destOrd="0" presId="urn:microsoft.com/office/officeart/2005/8/layout/process5"/>
    <dgm:cxn modelId="{F3632279-4395-4AD0-B060-0A76E87452F9}" type="presOf" srcId="{BB59EF94-DBEA-4CF7-AB14-6AEC0F72EEA4}" destId="{E164FA0D-CA87-45E9-A3B3-DA4770ADF6A4}" srcOrd="0" destOrd="2" presId="urn:microsoft.com/office/officeart/2005/8/layout/process5"/>
    <dgm:cxn modelId="{97CCBAFB-DB7C-4E1F-A61C-0DA64ED7FBED}" type="presOf" srcId="{C9EA1A47-6E7B-4783-B532-1B55F84A39AE}" destId="{F4B1B3D5-7971-4DB8-98F5-A11A4FB88003}" srcOrd="1" destOrd="0" presId="urn:microsoft.com/office/officeart/2005/8/layout/process5"/>
    <dgm:cxn modelId="{6C7BDD23-567E-4095-83BE-EDA699E540B7}" srcId="{4ACCAD7F-E387-41B4-9F4E-8085193449DA}" destId="{56B2B8EB-883C-471D-A463-754AC5F0DF30}" srcOrd="2" destOrd="0" parTransId="{EDBBB891-8D52-4016-9A54-D22E69F1D7D7}" sibTransId="{7833DD27-8314-4F5F-A471-D4A394491EBD}"/>
    <dgm:cxn modelId="{6A116161-34EA-4950-AC6D-F613FADD9D6B}" type="presOf" srcId="{56B2B8EB-883C-471D-A463-754AC5F0DF30}" destId="{5A72F3D3-172E-4853-A2F4-06124E1216E1}" srcOrd="0" destOrd="3" presId="urn:microsoft.com/office/officeart/2005/8/layout/process5"/>
    <dgm:cxn modelId="{559AD4A1-1BBB-43FE-8B35-9211BAC1F4EA}" srcId="{73CF2216-1326-4EE5-A923-48A79E4F0548}" destId="{DC9A2DA8-6391-40AB-85FC-F7CAAA30FF24}" srcOrd="9" destOrd="0" parTransId="{E5BC7A59-4F3B-43FC-9EF6-908741194DFF}" sibTransId="{AA0501E9-BE95-4E08-945A-FAC58A1F19ED}"/>
    <dgm:cxn modelId="{D36495CE-F914-4C1F-B0AF-CD27C9926CAA}" type="presOf" srcId="{6C7EF465-8542-4D74-9527-F44AA228F0D4}" destId="{E164FA0D-CA87-45E9-A3B3-DA4770ADF6A4}" srcOrd="0" destOrd="1" presId="urn:microsoft.com/office/officeart/2005/8/layout/process5"/>
    <dgm:cxn modelId="{6A14D6BE-32CB-46B3-93D2-B9FF37464039}" type="presOf" srcId="{61CC698D-051D-4B20-9C55-A826C9D595C6}" destId="{8282896F-1AFF-4E68-B7ED-BBFE92F98311}" srcOrd="0" destOrd="2" presId="urn:microsoft.com/office/officeart/2005/8/layout/process5"/>
    <dgm:cxn modelId="{286C8CCA-1D49-416C-9303-A4131B243474}" type="presOf" srcId="{DB3033C1-7C1F-4455-A279-695A97D9866B}" destId="{40238D3E-680A-49F9-A2D6-8D5776A9EB6F}" srcOrd="0" destOrd="1" presId="urn:microsoft.com/office/officeart/2005/8/layout/process5"/>
    <dgm:cxn modelId="{4430EC42-F22D-44AF-86FF-1FF1857BD1FD}" type="presOf" srcId="{7AB02FEB-EE3F-425D-ADB5-35FBDFD4E72E}" destId="{01FD4B80-9C63-4A32-BBDC-841C1E1615F2}" srcOrd="0" destOrd="0" presId="urn:microsoft.com/office/officeart/2005/8/layout/process5"/>
    <dgm:cxn modelId="{8A254FD6-AEB2-4ACB-B5C6-8D72681E3589}" type="presOf" srcId="{B38FBA9F-8BB3-4928-9D34-1A955A680845}" destId="{E82BF4F9-9D59-4E4F-92CD-2D7F3B716B92}" srcOrd="0" destOrd="2" presId="urn:microsoft.com/office/officeart/2005/8/layout/process5"/>
    <dgm:cxn modelId="{ECFFBCDA-F058-4CE3-9C50-38C332EF6CAB}" type="presOf" srcId="{74440FDC-3FC5-49B2-92E9-7911937BB684}" destId="{0DD0985D-429F-47F0-9E33-5EB8EB3AB62F}" srcOrd="0" destOrd="2" presId="urn:microsoft.com/office/officeart/2005/8/layout/process5"/>
    <dgm:cxn modelId="{77063E0D-F612-4700-AE19-0954A5A2E307}" type="presOf" srcId="{9C07F636-AF2F-419E-8024-EC7C81D16539}" destId="{39FC09FD-AB32-407C-AF1F-3D56D56FDFE9}" srcOrd="0" destOrd="0" presId="urn:microsoft.com/office/officeart/2005/8/layout/process5"/>
    <dgm:cxn modelId="{3E9AA1EB-2D06-4254-B4AE-4F00833DB559}" type="presOf" srcId="{CE10BC01-5DB0-4843-B495-D11DB8B264D0}" destId="{778FF301-54FF-4EA3-A302-00DE347824BF}" srcOrd="0" destOrd="0" presId="urn:microsoft.com/office/officeart/2005/8/layout/process5"/>
    <dgm:cxn modelId="{B8C29C7F-713A-4158-90D1-DF138E1D385B}" srcId="{9C07F636-AF2F-419E-8024-EC7C81D16539}" destId="{DEC63568-E42F-41DA-9A03-5977F9BA99B0}" srcOrd="2" destOrd="0" parTransId="{F537047B-423E-43DA-88F1-24DA2FAD24C1}" sibTransId="{0FCE1A6A-63A3-4672-959F-DFADCA28FCE1}"/>
    <dgm:cxn modelId="{5DF471F9-3699-4EAF-9301-8EDBB9490B5F}" type="presOf" srcId="{4BB3AC9E-8E70-454D-A44F-3763F5CF8762}" destId="{B77E84FC-CB1D-497C-9626-235306C1FB1D}" srcOrd="0" destOrd="0" presId="urn:microsoft.com/office/officeart/2005/8/layout/process5"/>
    <dgm:cxn modelId="{CA2593B0-5401-42CE-8804-897BE40D658E}" type="presOf" srcId="{DEDC3B7D-07AD-4D6B-A1FD-F128194FBAAE}" destId="{A2BF4FC7-6A1B-400C-906E-CB6F3E03E24C}" srcOrd="0" destOrd="0" presId="urn:microsoft.com/office/officeart/2005/8/layout/process5"/>
    <dgm:cxn modelId="{748E0221-C6D0-469F-8DBF-8FD755497CE6}" srcId="{CA2B404B-378B-40D0-9C03-BF26B5ADCFEB}" destId="{6EFDA0C9-100A-464A-8D6D-FCD58F8BE90B}" srcOrd="0" destOrd="0" parTransId="{A50D5540-B470-42A5-BBBE-2E6CB302A48E}" sibTransId="{67367BEE-D2B0-4D70-BB03-750EA9F9315A}"/>
    <dgm:cxn modelId="{E364FC59-4506-499A-9361-E923061EED0D}" type="presOf" srcId="{22F03212-7FF5-474F-A6FB-967218EC0184}" destId="{88113E7C-6066-4B90-9DFA-10D9919FDD10}" srcOrd="0" destOrd="0" presId="urn:microsoft.com/office/officeart/2005/8/layout/process5"/>
    <dgm:cxn modelId="{B2F6DE64-496E-49FA-AA26-9DACBE9EB5F4}" type="presOf" srcId="{3979FD39-CD55-4E77-8FA4-C25B08617574}" destId="{0DD0985D-429F-47F0-9E33-5EB8EB3AB62F}" srcOrd="0" destOrd="0" presId="urn:microsoft.com/office/officeart/2005/8/layout/process5"/>
    <dgm:cxn modelId="{1579D299-A47E-4CA3-8C7A-E8627FE849A5}" srcId="{2AB4AEBB-7B9A-4583-BEF5-B8E47760A3B2}" destId="{4C0F6A47-C49A-49DD-BCEE-0FB69EB88C5D}" srcOrd="2" destOrd="0" parTransId="{5534F5AE-53DD-419F-9824-9B0DF9BBF924}" sibTransId="{D3998446-C569-452C-8104-0B5B2BCFBA88}"/>
    <dgm:cxn modelId="{B847545C-C8D6-4C81-8A42-CBCD48CAD6E0}" type="presOf" srcId="{22F03212-7FF5-474F-A6FB-967218EC0184}" destId="{D7F59DB0-42BE-452A-AC5F-87A7323196A9}" srcOrd="1" destOrd="0" presId="urn:microsoft.com/office/officeart/2005/8/layout/process5"/>
    <dgm:cxn modelId="{0D4BB623-C04E-4FBD-8B8B-81AAD77D7108}" srcId="{DC9A2DA8-6391-40AB-85FC-F7CAAA30FF24}" destId="{BB59EF94-DBEA-4CF7-AB14-6AEC0F72EEA4}" srcOrd="1" destOrd="0" parTransId="{20644452-64FF-400A-984A-42D2FB0BA52D}" sibTransId="{9B6507B6-ABF6-4B11-B015-67BE44CCE5A0}"/>
    <dgm:cxn modelId="{F4C3F0A8-C55F-4EFB-85E5-7933C9CCEA23}" type="presOf" srcId="{4C0F6A47-C49A-49DD-BCEE-0FB69EB88C5D}" destId="{50C827C7-CE0C-44BF-88C5-9C8947323A5E}" srcOrd="0" destOrd="3" presId="urn:microsoft.com/office/officeart/2005/8/layout/process5"/>
    <dgm:cxn modelId="{17BF5C42-DC48-4919-ABC4-0DC50B555D60}" srcId="{28E4F894-FF32-40A3-8F86-A60275958CF0}" destId="{61CC698D-051D-4B20-9C55-A826C9D595C6}" srcOrd="1" destOrd="0" parTransId="{DBAE8739-650A-4051-B673-AC4D645F2E4B}" sibTransId="{47A9C79F-B06F-4D26-B850-7D084926CBDF}"/>
    <dgm:cxn modelId="{B8CB3B33-BE38-4A79-8922-04D02A9EA6D2}" srcId="{4ACCAD7F-E387-41B4-9F4E-8085193449DA}" destId="{BBB8C294-B56B-478E-8766-96C1C7333E9D}" srcOrd="0" destOrd="0" parTransId="{D9F537B5-6843-402A-B975-C07B600EBA61}" sibTransId="{84B0FB52-BD8E-4916-BE3D-A71EB5B04022}"/>
    <dgm:cxn modelId="{1E0050F1-699A-4780-B20C-4AFC28846E9B}" srcId="{9C07F636-AF2F-419E-8024-EC7C81D16539}" destId="{BC1C1925-C7D8-4679-9BDA-2793A6C353B3}" srcOrd="0" destOrd="0" parTransId="{02B08A6E-4C73-4098-913B-1C376BBE026B}" sibTransId="{9939B5DD-3F97-48BB-8E91-01A1DD976C34}"/>
    <dgm:cxn modelId="{4C8CD10D-6BFD-425B-95C6-DF3CFB1286E6}" srcId="{3979FD39-CD55-4E77-8FA4-C25B08617574}" destId="{74440FDC-3FC5-49B2-92E9-7911937BB684}" srcOrd="1" destOrd="0" parTransId="{41C9094C-67CC-409B-8BD1-E244C5534189}" sibTransId="{8C666676-CB19-4717-AB04-C4B8070F1C9F}"/>
    <dgm:cxn modelId="{41B186A2-6E1A-44A0-A8E0-99F43EC77913}" type="presOf" srcId="{2AB4AEBB-7B9A-4583-BEF5-B8E47760A3B2}" destId="{50C827C7-CE0C-44BF-88C5-9C8947323A5E}" srcOrd="0" destOrd="0" presId="urn:microsoft.com/office/officeart/2005/8/layout/process5"/>
    <dgm:cxn modelId="{C15A6BC8-E251-4D14-81A7-A9C7E7DA7969}" type="presParOf" srcId="{6C656B50-C959-415F-A960-746976F2A9CC}" destId="{50C827C7-CE0C-44BF-88C5-9C8947323A5E}" srcOrd="0" destOrd="0" presId="urn:microsoft.com/office/officeart/2005/8/layout/process5"/>
    <dgm:cxn modelId="{AD96D394-BEF7-4A91-873A-C847128999C4}" type="presParOf" srcId="{6C656B50-C959-415F-A960-746976F2A9CC}" destId="{B77E84FC-CB1D-497C-9626-235306C1FB1D}" srcOrd="1" destOrd="0" presId="urn:microsoft.com/office/officeart/2005/8/layout/process5"/>
    <dgm:cxn modelId="{D0F2964F-2AD8-4D72-92D1-E81D29724067}" type="presParOf" srcId="{B77E84FC-CB1D-497C-9626-235306C1FB1D}" destId="{A1B331EC-ECEA-4C56-887B-713724E09649}" srcOrd="0" destOrd="0" presId="urn:microsoft.com/office/officeart/2005/8/layout/process5"/>
    <dgm:cxn modelId="{C09B1BBA-995B-4084-BD64-E1B93224E34B}" type="presParOf" srcId="{6C656B50-C959-415F-A960-746976F2A9CC}" destId="{5A72F3D3-172E-4853-A2F4-06124E1216E1}" srcOrd="2" destOrd="0" presId="urn:microsoft.com/office/officeart/2005/8/layout/process5"/>
    <dgm:cxn modelId="{9C8BBB0F-9EB7-4DCB-8F40-65D7BAE40B7C}" type="presParOf" srcId="{6C656B50-C959-415F-A960-746976F2A9CC}" destId="{F70E8C4B-FCD4-4F41-84A1-43D36106D902}" srcOrd="3" destOrd="0" presId="urn:microsoft.com/office/officeart/2005/8/layout/process5"/>
    <dgm:cxn modelId="{51425A3F-CE16-4518-9B7C-F5304657D442}" type="presParOf" srcId="{F70E8C4B-FCD4-4F41-84A1-43D36106D902}" destId="{9F13429A-3A38-4A39-8F90-1D01536EA56B}" srcOrd="0" destOrd="0" presId="urn:microsoft.com/office/officeart/2005/8/layout/process5"/>
    <dgm:cxn modelId="{7D5B29E0-7BBD-4879-9D45-7ED1BD233B68}" type="presParOf" srcId="{6C656B50-C959-415F-A960-746976F2A9CC}" destId="{9DE5F029-6AE1-499E-B742-FD151499790A}" srcOrd="4" destOrd="0" presId="urn:microsoft.com/office/officeart/2005/8/layout/process5"/>
    <dgm:cxn modelId="{A69850CF-9ED8-48AE-A484-88055867BE02}" type="presParOf" srcId="{6C656B50-C959-415F-A960-746976F2A9CC}" destId="{FAB356E9-766D-4568-B6C5-D1FE76D1A631}" srcOrd="5" destOrd="0" presId="urn:microsoft.com/office/officeart/2005/8/layout/process5"/>
    <dgm:cxn modelId="{6DE68E51-27BF-4BE7-A7A5-18F243F38DB7}" type="presParOf" srcId="{FAB356E9-766D-4568-B6C5-D1FE76D1A631}" destId="{F4B1B3D5-7971-4DB8-98F5-A11A4FB88003}" srcOrd="0" destOrd="0" presId="urn:microsoft.com/office/officeart/2005/8/layout/process5"/>
    <dgm:cxn modelId="{7E869598-3954-4E59-9BC0-04E6D3D8C438}" type="presParOf" srcId="{6C656B50-C959-415F-A960-746976F2A9CC}" destId="{39FC09FD-AB32-407C-AF1F-3D56D56FDFE9}" srcOrd="6" destOrd="0" presId="urn:microsoft.com/office/officeart/2005/8/layout/process5"/>
    <dgm:cxn modelId="{CBBF7E22-D641-480F-9C89-07FF6564469A}" type="presParOf" srcId="{6C656B50-C959-415F-A960-746976F2A9CC}" destId="{AE273C17-B0F4-40A2-857B-F8943EBC4D40}" srcOrd="7" destOrd="0" presId="urn:microsoft.com/office/officeart/2005/8/layout/process5"/>
    <dgm:cxn modelId="{F7B4BFA7-5C4B-4E36-8636-86537B6B76AC}" type="presParOf" srcId="{AE273C17-B0F4-40A2-857B-F8943EBC4D40}" destId="{397D94E4-73AF-44FF-A475-B4670032E3B5}" srcOrd="0" destOrd="0" presId="urn:microsoft.com/office/officeart/2005/8/layout/process5"/>
    <dgm:cxn modelId="{A50187CC-E8A0-4988-93FB-3549D86FE579}" type="presParOf" srcId="{6C656B50-C959-415F-A960-746976F2A9CC}" destId="{0DD0985D-429F-47F0-9E33-5EB8EB3AB62F}" srcOrd="8" destOrd="0" presId="urn:microsoft.com/office/officeart/2005/8/layout/process5"/>
    <dgm:cxn modelId="{8F2110A5-7CB1-484D-B9FD-3C523C6017AC}" type="presParOf" srcId="{6C656B50-C959-415F-A960-746976F2A9CC}" destId="{9439E097-986E-4E58-A9F7-0219B257DA99}" srcOrd="9" destOrd="0" presId="urn:microsoft.com/office/officeart/2005/8/layout/process5"/>
    <dgm:cxn modelId="{FBF61F23-2AF3-45C8-B544-8EF3C2BDB8A3}" type="presParOf" srcId="{9439E097-986E-4E58-A9F7-0219B257DA99}" destId="{76306E67-73D2-4B44-B0A8-BCA28B29745A}" srcOrd="0" destOrd="0" presId="urn:microsoft.com/office/officeart/2005/8/layout/process5"/>
    <dgm:cxn modelId="{DCB30C7C-7888-41DF-AFA3-DD6B34561376}" type="presParOf" srcId="{6C656B50-C959-415F-A960-746976F2A9CC}" destId="{40238D3E-680A-49F9-A2D6-8D5776A9EB6F}" srcOrd="10" destOrd="0" presId="urn:microsoft.com/office/officeart/2005/8/layout/process5"/>
    <dgm:cxn modelId="{77ABE4C2-570C-47D8-AFEC-B12BA340B119}" type="presParOf" srcId="{6C656B50-C959-415F-A960-746976F2A9CC}" destId="{88113E7C-6066-4B90-9DFA-10D9919FDD10}" srcOrd="11" destOrd="0" presId="urn:microsoft.com/office/officeart/2005/8/layout/process5"/>
    <dgm:cxn modelId="{E2F68A33-26F7-4655-BE2F-04DA6C5E3EBB}" type="presParOf" srcId="{88113E7C-6066-4B90-9DFA-10D9919FDD10}" destId="{D7F59DB0-42BE-452A-AC5F-87A7323196A9}" srcOrd="0" destOrd="0" presId="urn:microsoft.com/office/officeart/2005/8/layout/process5"/>
    <dgm:cxn modelId="{ED9C4131-DF3D-40DD-B8A3-BD4C7CC874DC}" type="presParOf" srcId="{6C656B50-C959-415F-A960-746976F2A9CC}" destId="{B58A2A65-3965-4623-AAEA-58A8FF476A09}" srcOrd="12" destOrd="0" presId="urn:microsoft.com/office/officeart/2005/8/layout/process5"/>
    <dgm:cxn modelId="{4A134CBF-E840-4EE2-93DF-2AF4A2DFD6BF}" type="presParOf" srcId="{6C656B50-C959-415F-A960-746976F2A9CC}" destId="{A2BF4FC7-6A1B-400C-906E-CB6F3E03E24C}" srcOrd="13" destOrd="0" presId="urn:microsoft.com/office/officeart/2005/8/layout/process5"/>
    <dgm:cxn modelId="{FD7F636C-16A5-4CED-A86F-919DE0B5BF11}" type="presParOf" srcId="{A2BF4FC7-6A1B-400C-906E-CB6F3E03E24C}" destId="{BB947F30-455E-4C4A-BD0B-EF11902A6A94}" srcOrd="0" destOrd="0" presId="urn:microsoft.com/office/officeart/2005/8/layout/process5"/>
    <dgm:cxn modelId="{E3B52D31-87A0-4471-911E-721283BE9989}" type="presParOf" srcId="{6C656B50-C959-415F-A960-746976F2A9CC}" destId="{E82BF4F9-9D59-4E4F-92CD-2D7F3B716B92}" srcOrd="14" destOrd="0" presId="urn:microsoft.com/office/officeart/2005/8/layout/process5"/>
    <dgm:cxn modelId="{31501267-8BBA-4060-9B9D-529F1D7E1E42}" type="presParOf" srcId="{6C656B50-C959-415F-A960-746976F2A9CC}" destId="{B3BAB9D2-FCC7-4203-9963-E6B58D667CAF}" srcOrd="15" destOrd="0" presId="urn:microsoft.com/office/officeart/2005/8/layout/process5"/>
    <dgm:cxn modelId="{675DBFD0-F3AE-4D90-8C15-C064B05C2331}" type="presParOf" srcId="{B3BAB9D2-FCC7-4203-9963-E6B58D667CAF}" destId="{0B9E0EF5-4FF5-43E6-83AF-91CD28267089}" srcOrd="0" destOrd="0" presId="urn:microsoft.com/office/officeart/2005/8/layout/process5"/>
    <dgm:cxn modelId="{07D37B2B-DDA7-4790-AB8A-0A2D08FCA2B3}" type="presParOf" srcId="{6C656B50-C959-415F-A960-746976F2A9CC}" destId="{73BD4C01-D0A1-4B9C-8B1B-565FE1664D08}" srcOrd="16" destOrd="0" presId="urn:microsoft.com/office/officeart/2005/8/layout/process5"/>
    <dgm:cxn modelId="{106D6FC8-318C-4C1F-821C-F5C47DD7D1A5}" type="presParOf" srcId="{6C656B50-C959-415F-A960-746976F2A9CC}" destId="{01FD4B80-9C63-4A32-BBDC-841C1E1615F2}" srcOrd="17" destOrd="0" presId="urn:microsoft.com/office/officeart/2005/8/layout/process5"/>
    <dgm:cxn modelId="{DDF4B5D3-AF05-493C-9556-D3F95634F0C1}" type="presParOf" srcId="{01FD4B80-9C63-4A32-BBDC-841C1E1615F2}" destId="{C62E5D67-5C72-4F77-991A-C41B3CC78F80}" srcOrd="0" destOrd="0" presId="urn:microsoft.com/office/officeart/2005/8/layout/process5"/>
    <dgm:cxn modelId="{8FA12C15-CBCB-4E7A-80B3-196CE8000A49}" type="presParOf" srcId="{6C656B50-C959-415F-A960-746976F2A9CC}" destId="{E164FA0D-CA87-45E9-A3B3-DA4770ADF6A4}" srcOrd="18" destOrd="0" presId="urn:microsoft.com/office/officeart/2005/8/layout/process5"/>
    <dgm:cxn modelId="{E917113D-933A-4F2C-A019-9DA7087D7327}" type="presParOf" srcId="{6C656B50-C959-415F-A960-746976F2A9CC}" destId="{507C817F-7F06-414E-B5DE-E6FB8C3CB02B}" srcOrd="19" destOrd="0" presId="urn:microsoft.com/office/officeart/2005/8/layout/process5"/>
    <dgm:cxn modelId="{3CB6CC74-95C6-4370-8DA3-106099F6C2B2}" type="presParOf" srcId="{507C817F-7F06-414E-B5DE-E6FB8C3CB02B}" destId="{66BDD981-C8EA-431D-BE77-936E3A4A1C98}" srcOrd="0" destOrd="0" presId="urn:microsoft.com/office/officeart/2005/8/layout/process5"/>
    <dgm:cxn modelId="{39F0CA16-C7FA-4162-9F7B-3F137BDFF7B6}" type="presParOf" srcId="{6C656B50-C959-415F-A960-746976F2A9CC}" destId="{8282896F-1AFF-4E68-B7ED-BBFE92F98311}" srcOrd="20" destOrd="0" presId="urn:microsoft.com/office/officeart/2005/8/layout/process5"/>
    <dgm:cxn modelId="{F1619706-8C10-4375-ADBC-BE264EA08AFB}" type="presParOf" srcId="{6C656B50-C959-415F-A960-746976F2A9CC}" destId="{778FF301-54FF-4EA3-A302-00DE347824BF}" srcOrd="21" destOrd="0" presId="urn:microsoft.com/office/officeart/2005/8/layout/process5"/>
    <dgm:cxn modelId="{E9849B08-209D-4582-93BD-8D743BB8C96E}" type="presParOf" srcId="{778FF301-54FF-4EA3-A302-00DE347824BF}" destId="{6C6E1A60-443F-4D1E-A2F7-F3606318F008}" srcOrd="0" destOrd="0" presId="urn:microsoft.com/office/officeart/2005/8/layout/process5"/>
    <dgm:cxn modelId="{8F0416D6-F0CB-46D2-AA2A-5D100F37C907}" type="presParOf" srcId="{6C656B50-C959-415F-A960-746976F2A9CC}" destId="{234CA353-3CBC-4E11-9909-0FB6D2E8F56D}" srcOrd="2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827C7-CE0C-44BF-88C5-9C8947323A5E}">
      <dsp:nvSpPr>
        <dsp:cNvPr id="0" name=""/>
        <dsp:cNvSpPr/>
      </dsp:nvSpPr>
      <dsp:spPr>
        <a:xfrm>
          <a:off x="190333" y="1113888"/>
          <a:ext cx="2456057" cy="20519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1. </a:t>
          </a:r>
          <a:r>
            <a:rPr lang="zh-TW" alt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學務處前置作業</a:t>
          </a:r>
          <a:endParaRPr lang="zh-TW" alt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確認入境時間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告知寢室狀況與備品項目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寄發入住注意事項（包含寢室提供的備品與住宿規範）電子檔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50434" y="1173989"/>
        <a:ext cx="2335855" cy="1931794"/>
      </dsp:txXfrm>
    </dsp:sp>
    <dsp:sp modelId="{B77E84FC-CB1D-497C-9626-235306C1FB1D}">
      <dsp:nvSpPr>
        <dsp:cNvPr id="0" name=""/>
        <dsp:cNvSpPr/>
      </dsp:nvSpPr>
      <dsp:spPr>
        <a:xfrm rot="417036">
          <a:off x="2843338" y="2092754"/>
          <a:ext cx="482278" cy="500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43870" y="2184099"/>
        <a:ext cx="337595" cy="300296"/>
      </dsp:txXfrm>
    </dsp:sp>
    <dsp:sp modelId="{5A72F3D3-172E-4853-A2F4-06124E1216E1}">
      <dsp:nvSpPr>
        <dsp:cNvPr id="0" name=""/>
        <dsp:cNvSpPr/>
      </dsp:nvSpPr>
      <dsp:spPr>
        <a:xfrm>
          <a:off x="3549663" y="1089725"/>
          <a:ext cx="2791712" cy="2960310"/>
        </a:xfrm>
        <a:prstGeom prst="roundRect">
          <a:avLst>
            <a:gd name="adj" fmla="val 10000"/>
          </a:avLst>
        </a:prstGeom>
        <a:solidFill>
          <a:schemeClr val="accent3">
            <a:hueOff val="246418"/>
            <a:satOff val="9091"/>
            <a:lumOff val="-13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生輔組前置作業</a:t>
          </a:r>
          <a:endParaRPr lang="zh-TW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通知校安中心準備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宿舍房間分配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確認宿舍</a:t>
          </a: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寢具與備品就位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31429" y="1171491"/>
        <a:ext cx="2628180" cy="2796778"/>
      </dsp:txXfrm>
    </dsp:sp>
    <dsp:sp modelId="{F70E8C4B-FCD4-4F41-84A1-43D36106D902}">
      <dsp:nvSpPr>
        <dsp:cNvPr id="0" name=""/>
        <dsp:cNvSpPr/>
      </dsp:nvSpPr>
      <dsp:spPr>
        <a:xfrm rot="20584429">
          <a:off x="6463570" y="1808133"/>
          <a:ext cx="325461" cy="500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60"/>
            <a:satOff val="10000"/>
            <a:lumOff val="-1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465685" y="1922445"/>
        <a:ext cx="227823" cy="300296"/>
      </dsp:txXfrm>
    </dsp:sp>
    <dsp:sp modelId="{9DE5F029-6AE1-499E-B742-FD151499790A}">
      <dsp:nvSpPr>
        <dsp:cNvPr id="0" name=""/>
        <dsp:cNvSpPr/>
      </dsp:nvSpPr>
      <dsp:spPr>
        <a:xfrm>
          <a:off x="6928851" y="1109795"/>
          <a:ext cx="1650059" cy="1210874"/>
        </a:xfrm>
        <a:prstGeom prst="roundRect">
          <a:avLst>
            <a:gd name="adj" fmla="val 10000"/>
          </a:avLst>
        </a:prstGeom>
        <a:solidFill>
          <a:schemeClr val="accent3">
            <a:hueOff val="492836"/>
            <a:satOff val="18182"/>
            <a:lumOff val="-26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 準備出發</a:t>
          </a:r>
          <a:endParaRPr lang="zh-TW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964316" y="1145260"/>
        <a:ext cx="1579129" cy="1139944"/>
      </dsp:txXfrm>
    </dsp:sp>
    <dsp:sp modelId="{FAB356E9-766D-4568-B6C5-D1FE76D1A631}">
      <dsp:nvSpPr>
        <dsp:cNvPr id="0" name=""/>
        <dsp:cNvSpPr/>
      </dsp:nvSpPr>
      <dsp:spPr>
        <a:xfrm rot="617740">
          <a:off x="8786966" y="1699847"/>
          <a:ext cx="519671" cy="500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/>
        </a:p>
      </dsp:txBody>
      <dsp:txXfrm>
        <a:off x="8788175" y="1786528"/>
        <a:ext cx="369523" cy="300296"/>
      </dsp:txXfrm>
    </dsp:sp>
    <dsp:sp modelId="{39FC09FD-AB32-407C-AF1F-3D56D56FDFE9}">
      <dsp:nvSpPr>
        <dsp:cNvPr id="0" name=""/>
        <dsp:cNvSpPr/>
      </dsp:nvSpPr>
      <dsp:spPr>
        <a:xfrm>
          <a:off x="9543634" y="996651"/>
          <a:ext cx="2335131" cy="2511572"/>
        </a:xfrm>
        <a:prstGeom prst="roundRect">
          <a:avLst>
            <a:gd name="adj" fmla="val 10000"/>
          </a:avLst>
        </a:prstGeom>
        <a:solidFill>
          <a:schemeClr val="accent3">
            <a:hueOff val="739254"/>
            <a:satOff val="27273"/>
            <a:lumOff val="-40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4. </a:t>
          </a: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專車出發前</a:t>
          </a:r>
          <a:endParaRPr lang="zh-TW" alt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座位上先放好防疫包（口罩</a:t>
          </a:r>
          <a:r>
            <a:rPr lang="en-US" altLang="zh-TW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14</a:t>
          </a: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入、體溫計、居家檢疫通知書、健康管理事項）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入境同學只能坐有防疫包的位置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本車為居家檢疫車接送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612028" y="1065045"/>
        <a:ext cx="2198343" cy="2374784"/>
      </dsp:txXfrm>
    </dsp:sp>
    <dsp:sp modelId="{AE273C17-B0F4-40A2-857B-F8943EBC4D40}">
      <dsp:nvSpPr>
        <dsp:cNvPr id="0" name=""/>
        <dsp:cNvSpPr/>
      </dsp:nvSpPr>
      <dsp:spPr>
        <a:xfrm rot="5318034">
          <a:off x="10515376" y="3689908"/>
          <a:ext cx="472142" cy="500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813180"/>
            <a:satOff val="30000"/>
            <a:lumOff val="-4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10599610" y="3704105"/>
        <a:ext cx="300296" cy="330499"/>
      </dsp:txXfrm>
    </dsp:sp>
    <dsp:sp modelId="{0DD0985D-429F-47F0-9E33-5EB8EB3AB62F}">
      <dsp:nvSpPr>
        <dsp:cNvPr id="0" name=""/>
        <dsp:cNvSpPr/>
      </dsp:nvSpPr>
      <dsp:spPr>
        <a:xfrm>
          <a:off x="9651685" y="4398805"/>
          <a:ext cx="2264961" cy="1826592"/>
        </a:xfrm>
        <a:prstGeom prst="roundRect">
          <a:avLst>
            <a:gd name="adj" fmla="val 10000"/>
          </a:avLst>
        </a:prstGeom>
        <a:solidFill>
          <a:schemeClr val="accent3">
            <a:hueOff val="985672"/>
            <a:satOff val="36364"/>
            <a:lumOff val="-53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5. </a:t>
          </a: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接到同學</a:t>
          </a:r>
          <a:endParaRPr lang="zh-TW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上車前接機人員同仁確認出入境管理局之管理措施單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上車前接機人員同仁量體溫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返校路途中進行衛教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705184" y="4452304"/>
        <a:ext cx="2157963" cy="1719594"/>
      </dsp:txXfrm>
    </dsp:sp>
    <dsp:sp modelId="{9439E097-986E-4E58-A9F7-0219B257DA99}">
      <dsp:nvSpPr>
        <dsp:cNvPr id="0" name=""/>
        <dsp:cNvSpPr/>
      </dsp:nvSpPr>
      <dsp:spPr>
        <a:xfrm rot="10611780">
          <a:off x="8972629" y="5147974"/>
          <a:ext cx="480331" cy="500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9116620" y="5244130"/>
        <a:ext cx="336232" cy="300296"/>
      </dsp:txXfrm>
    </dsp:sp>
    <dsp:sp modelId="{40238D3E-680A-49F9-A2D6-8D5776A9EB6F}">
      <dsp:nvSpPr>
        <dsp:cNvPr id="0" name=""/>
        <dsp:cNvSpPr/>
      </dsp:nvSpPr>
      <dsp:spPr>
        <a:xfrm>
          <a:off x="6584014" y="4750486"/>
          <a:ext cx="2162743" cy="1465085"/>
        </a:xfrm>
        <a:prstGeom prst="roundRect">
          <a:avLst>
            <a:gd name="adj" fmla="val 10000"/>
          </a:avLst>
        </a:prstGeom>
        <a:solidFill>
          <a:schemeClr val="accent3">
            <a:hueOff val="1232090"/>
            <a:satOff val="45455"/>
            <a:lumOff val="-66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6. </a:t>
          </a: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入住路線</a:t>
          </a:r>
          <a:endParaRPr lang="zh-TW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從校門進入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下車點</a:t>
          </a: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：隔離大樓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626925" y="4793397"/>
        <a:ext cx="2076921" cy="1379263"/>
      </dsp:txXfrm>
    </dsp:sp>
    <dsp:sp modelId="{88113E7C-6066-4B90-9DFA-10D9919FDD10}">
      <dsp:nvSpPr>
        <dsp:cNvPr id="0" name=""/>
        <dsp:cNvSpPr/>
      </dsp:nvSpPr>
      <dsp:spPr>
        <a:xfrm rot="10984030">
          <a:off x="5984161" y="5154063"/>
          <a:ext cx="424289" cy="500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6111357" y="5257567"/>
        <a:ext cx="297002" cy="300296"/>
      </dsp:txXfrm>
    </dsp:sp>
    <dsp:sp modelId="{B58A2A65-3965-4623-AAEA-58A8FF476A09}">
      <dsp:nvSpPr>
        <dsp:cNvPr id="0" name=""/>
        <dsp:cNvSpPr/>
      </dsp:nvSpPr>
      <dsp:spPr>
        <a:xfrm>
          <a:off x="3621871" y="4447543"/>
          <a:ext cx="2162743" cy="1753528"/>
        </a:xfrm>
        <a:prstGeom prst="roundRect">
          <a:avLst>
            <a:gd name="adj" fmla="val 10000"/>
          </a:avLst>
        </a:prstGeom>
        <a:solidFill>
          <a:schemeClr val="accent3">
            <a:hueOff val="1478509"/>
            <a:satOff val="54545"/>
            <a:lumOff val="-80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7. </a:t>
          </a: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到達宿舍</a:t>
          </a:r>
          <a:endParaRPr lang="zh-TW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宿舍由宿舍管理專人指引進入房間，校安人員協助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住宿由校安人員引導入房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73230" y="4498902"/>
        <a:ext cx="2060025" cy="1650810"/>
      </dsp:txXfrm>
    </dsp:sp>
    <dsp:sp modelId="{A2BF4FC7-6A1B-400C-906E-CB6F3E03E24C}">
      <dsp:nvSpPr>
        <dsp:cNvPr id="0" name=""/>
        <dsp:cNvSpPr/>
      </dsp:nvSpPr>
      <dsp:spPr>
        <a:xfrm rot="11200178">
          <a:off x="3101884" y="4908383"/>
          <a:ext cx="369073" cy="500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0800000">
        <a:off x="3212231" y="5014912"/>
        <a:ext cx="258351" cy="300296"/>
      </dsp:txXfrm>
    </dsp:sp>
    <dsp:sp modelId="{E82BF4F9-9D59-4E4F-92CD-2D7F3B716B92}">
      <dsp:nvSpPr>
        <dsp:cNvPr id="0" name=""/>
        <dsp:cNvSpPr/>
      </dsp:nvSpPr>
      <dsp:spPr>
        <a:xfrm>
          <a:off x="190333" y="3732782"/>
          <a:ext cx="2739886" cy="2448001"/>
        </a:xfrm>
        <a:prstGeom prst="roundRect">
          <a:avLst>
            <a:gd name="adj" fmla="val 10000"/>
          </a:avLst>
        </a:prstGeom>
        <a:solidFill>
          <a:schemeClr val="accent3">
            <a:hueOff val="1724927"/>
            <a:satOff val="63636"/>
            <a:lumOff val="-93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8. </a:t>
          </a: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提供入住注意事項單</a:t>
          </a:r>
          <a:endParaRPr lang="zh-TW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學務處先寄電子檔、張貼房間內關於送餐、收垃圾、洗澡、洗衣時間、洗手間使用注意事項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禁止訪客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聯繫窗口（身體、心理、緊急狀況）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62033" y="3804482"/>
        <a:ext cx="2596486" cy="2304601"/>
      </dsp:txXfrm>
    </dsp:sp>
    <dsp:sp modelId="{B3BAB9D2-FCC7-4203-9963-E6B58D667CAF}">
      <dsp:nvSpPr>
        <dsp:cNvPr id="0" name=""/>
        <dsp:cNvSpPr/>
      </dsp:nvSpPr>
      <dsp:spPr>
        <a:xfrm rot="5850524">
          <a:off x="1218932" y="6194126"/>
          <a:ext cx="290538" cy="500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97419"/>
            <a:satOff val="70000"/>
            <a:lumOff val="-10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-5400000">
        <a:off x="1219748" y="6299477"/>
        <a:ext cx="300296" cy="203377"/>
      </dsp:txXfrm>
    </dsp:sp>
    <dsp:sp modelId="{73BD4C01-D0A1-4B9C-8B1B-565FE1664D08}">
      <dsp:nvSpPr>
        <dsp:cNvPr id="0" name=""/>
        <dsp:cNvSpPr/>
      </dsp:nvSpPr>
      <dsp:spPr>
        <a:xfrm>
          <a:off x="238445" y="6724268"/>
          <a:ext cx="2018124" cy="1210874"/>
        </a:xfrm>
        <a:prstGeom prst="roundRect">
          <a:avLst>
            <a:gd name="adj" fmla="val 10000"/>
          </a:avLst>
        </a:prstGeom>
        <a:solidFill>
          <a:srgbClr val="CC57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9. </a:t>
          </a: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安心居住</a:t>
          </a:r>
          <a:endParaRPr lang="zh-TW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各單位分工請參閱「居家檢疫宿舍管理措施」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3910" y="6759733"/>
        <a:ext cx="1947194" cy="1139944"/>
      </dsp:txXfrm>
    </dsp:sp>
    <dsp:sp modelId="{01FD4B80-9C63-4A32-BBDC-841C1E1615F2}">
      <dsp:nvSpPr>
        <dsp:cNvPr id="0" name=""/>
        <dsp:cNvSpPr/>
      </dsp:nvSpPr>
      <dsp:spPr>
        <a:xfrm rot="673872">
          <a:off x="2408870" y="7348105"/>
          <a:ext cx="383078" cy="500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409970" y="7437012"/>
        <a:ext cx="268155" cy="300296"/>
      </dsp:txXfrm>
    </dsp:sp>
    <dsp:sp modelId="{E164FA0D-CA87-45E9-A3B3-DA4770ADF6A4}">
      <dsp:nvSpPr>
        <dsp:cNvPr id="0" name=""/>
        <dsp:cNvSpPr/>
      </dsp:nvSpPr>
      <dsp:spPr>
        <a:xfrm>
          <a:off x="2965517" y="6701177"/>
          <a:ext cx="2581060" cy="2451876"/>
        </a:xfrm>
        <a:prstGeom prst="roundRect">
          <a:avLst>
            <a:gd name="adj" fmla="val 10000"/>
          </a:avLst>
        </a:prstGeom>
        <a:solidFill>
          <a:schemeClr val="accent3">
            <a:hueOff val="2217763"/>
            <a:satOff val="81818"/>
            <a:lumOff val="-120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10. </a:t>
          </a: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滿</a:t>
          </a:r>
          <a:r>
            <a:rPr lang="en-US" altLang="zh-TW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14</a:t>
          </a: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天離房</a:t>
          </a:r>
          <a:endParaRPr lang="zh-TW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護理師確認體溫正常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寢具與備品，由學生處理，或由環安中心按標準程序銷毀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安置同學至所分配宿舍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037330" y="6772990"/>
        <a:ext cx="2437434" cy="2308250"/>
      </dsp:txXfrm>
    </dsp:sp>
    <dsp:sp modelId="{507C817F-7F06-414E-B5DE-E6FB8C3CB02B}">
      <dsp:nvSpPr>
        <dsp:cNvPr id="0" name=""/>
        <dsp:cNvSpPr/>
      </dsp:nvSpPr>
      <dsp:spPr>
        <a:xfrm rot="46559">
          <a:off x="5734896" y="7699970"/>
          <a:ext cx="453768" cy="500494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734902" y="7799147"/>
        <a:ext cx="317638" cy="300296"/>
      </dsp:txXfrm>
    </dsp:sp>
    <dsp:sp modelId="{8282896F-1AFF-4E68-B7ED-BBFE92F98311}">
      <dsp:nvSpPr>
        <dsp:cNvPr id="0" name=""/>
        <dsp:cNvSpPr/>
      </dsp:nvSpPr>
      <dsp:spPr>
        <a:xfrm>
          <a:off x="6402665" y="6747220"/>
          <a:ext cx="2191905" cy="2447625"/>
        </a:xfrm>
        <a:prstGeom prst="roundRect">
          <a:avLst>
            <a:gd name="adj" fmla="val 10000"/>
          </a:avLst>
        </a:prstGeom>
        <a:solidFill>
          <a:srgbClr val="9632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11. </a:t>
          </a: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未滿</a:t>
          </a:r>
          <a:r>
            <a:rPr lang="en-US" altLang="zh-TW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14</a:t>
          </a: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天離房</a:t>
          </a:r>
          <a:endParaRPr lang="zh-TW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有發燒或呼吸道症狀者切勿自行就醫，需聯絡校安人員或護理師，由校方撥打</a:t>
          </a:r>
          <a:r>
            <a:rPr lang="en-US" altLang="zh-TW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1922</a:t>
          </a: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按標準程序送醫，並實施校安通報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寢具與備品由環安中心按標準程序銷毀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466864" y="6811419"/>
        <a:ext cx="2063507" cy="2319227"/>
      </dsp:txXfrm>
    </dsp:sp>
    <dsp:sp modelId="{778FF301-54FF-4EA3-A302-00DE347824BF}">
      <dsp:nvSpPr>
        <dsp:cNvPr id="0" name=""/>
        <dsp:cNvSpPr/>
      </dsp:nvSpPr>
      <dsp:spPr>
        <a:xfrm rot="20954845">
          <a:off x="8868413" y="7395495"/>
          <a:ext cx="686275" cy="500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>
        <a:off x="8869731" y="7509600"/>
        <a:ext cx="536127" cy="300296"/>
      </dsp:txXfrm>
    </dsp:sp>
    <dsp:sp modelId="{234CA353-3CBC-4E11-9909-0FB6D2E8F56D}">
      <dsp:nvSpPr>
        <dsp:cNvPr id="0" name=""/>
        <dsp:cNvSpPr/>
      </dsp:nvSpPr>
      <dsp:spPr>
        <a:xfrm>
          <a:off x="9866696" y="6724268"/>
          <a:ext cx="2018124" cy="1210874"/>
        </a:xfrm>
        <a:prstGeom prst="roundRect">
          <a:avLst>
            <a:gd name="adj" fmla="val 10000"/>
          </a:avLst>
        </a:prstGeom>
        <a:solidFill>
          <a:srgbClr val="70330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12. </a:t>
          </a:r>
          <a:r>
            <a:rPr lang="zh-TW" alt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總務處進行清潔消毒工作</a:t>
          </a:r>
          <a:endParaRPr lang="zh-TW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902161" y="6759733"/>
        <a:ext cx="1947194" cy="1139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4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64" indent="0" algn="ctr">
              <a:buNone/>
              <a:defRPr sz="2800"/>
            </a:lvl2pPr>
            <a:lvl3pPr marL="1280128" indent="0" algn="ctr">
              <a:buNone/>
              <a:defRPr sz="2520"/>
            </a:lvl3pPr>
            <a:lvl4pPr marL="1920192" indent="0" algn="ctr">
              <a:buNone/>
              <a:defRPr sz="2240"/>
            </a:lvl4pPr>
            <a:lvl5pPr marL="2560256" indent="0" algn="ctr">
              <a:buNone/>
              <a:defRPr sz="2240"/>
            </a:lvl5pPr>
            <a:lvl6pPr marL="3200320" indent="0" algn="ctr">
              <a:buNone/>
              <a:defRPr sz="2240"/>
            </a:lvl6pPr>
            <a:lvl7pPr marL="3840384" indent="0" algn="ctr">
              <a:buNone/>
              <a:defRPr sz="2240"/>
            </a:lvl7pPr>
            <a:lvl8pPr marL="4480448" indent="0" algn="ctr">
              <a:buNone/>
              <a:defRPr sz="2240"/>
            </a:lvl8pPr>
            <a:lvl9pPr marL="5120512" indent="0" algn="ctr">
              <a:buNone/>
              <a:defRPr sz="224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ACDF-6C62-4246-B3B3-8F5B49D786C1}" type="datetimeFigureOut">
              <a:rPr lang="zh-TW" altLang="en-US" smtClean="0"/>
              <a:t>2020/2/10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15C-FD58-4E80-8A5C-8FB16F486F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437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ACDF-6C62-4246-B3B3-8F5B49D786C1}" type="datetimeFigureOut">
              <a:rPr lang="zh-TW" altLang="en-US" smtClean="0"/>
              <a:t>2020/2/10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15C-FD58-4E80-8A5C-8FB16F486F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10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511177"/>
            <a:ext cx="2760345" cy="813657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2" y="511177"/>
            <a:ext cx="8121015" cy="8136573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ACDF-6C62-4246-B3B3-8F5B49D786C1}" type="datetimeFigureOut">
              <a:rPr lang="zh-TW" altLang="en-US" smtClean="0"/>
              <a:t>2020/2/10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15C-FD58-4E80-8A5C-8FB16F486F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19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ACDF-6C62-4246-B3B3-8F5B49D786C1}" type="datetimeFigureOut">
              <a:rPr lang="zh-TW" altLang="en-US" smtClean="0"/>
              <a:t>2020/2/10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15C-FD58-4E80-8A5C-8FB16F486F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034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6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2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9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8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4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51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ACDF-6C62-4246-B3B3-8F5B49D786C1}" type="datetimeFigureOut">
              <a:rPr lang="zh-TW" altLang="en-US" smtClean="0"/>
              <a:t>2020/2/10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15C-FD58-4E80-8A5C-8FB16F486F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229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6"/>
            <a:ext cx="5440680" cy="60918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6"/>
            <a:ext cx="5440680" cy="60918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ACDF-6C62-4246-B3B3-8F5B49D786C1}" type="datetimeFigureOut">
              <a:rPr lang="zh-TW" altLang="en-US" smtClean="0"/>
              <a:t>2020/2/10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15C-FD58-4E80-8A5C-8FB16F486F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47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80" y="2353630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20" b="1"/>
            </a:lvl3pPr>
            <a:lvl4pPr marL="1920192" indent="0">
              <a:buNone/>
              <a:defRPr sz="2240" b="1"/>
            </a:lvl4pPr>
            <a:lvl5pPr marL="2560256" indent="0">
              <a:buNone/>
              <a:defRPr sz="2240" b="1"/>
            </a:lvl5pPr>
            <a:lvl6pPr marL="3200320" indent="0">
              <a:buNone/>
              <a:defRPr sz="2240" b="1"/>
            </a:lvl6pPr>
            <a:lvl7pPr marL="3840384" indent="0">
              <a:buNone/>
              <a:defRPr sz="2240" b="1"/>
            </a:lvl7pPr>
            <a:lvl8pPr marL="4480448" indent="0">
              <a:buNone/>
              <a:defRPr sz="2240" b="1"/>
            </a:lvl8pPr>
            <a:lvl9pPr marL="5120512" indent="0">
              <a:buNone/>
              <a:defRPr sz="224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80" y="3507107"/>
            <a:ext cx="5415676" cy="515842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30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20" b="1"/>
            </a:lvl3pPr>
            <a:lvl4pPr marL="1920192" indent="0">
              <a:buNone/>
              <a:defRPr sz="2240" b="1"/>
            </a:lvl4pPr>
            <a:lvl5pPr marL="2560256" indent="0">
              <a:buNone/>
              <a:defRPr sz="2240" b="1"/>
            </a:lvl5pPr>
            <a:lvl6pPr marL="3200320" indent="0">
              <a:buNone/>
              <a:defRPr sz="2240" b="1"/>
            </a:lvl6pPr>
            <a:lvl7pPr marL="3840384" indent="0">
              <a:buNone/>
              <a:defRPr sz="2240" b="1"/>
            </a:lvl7pPr>
            <a:lvl8pPr marL="4480448" indent="0">
              <a:buNone/>
              <a:defRPr sz="2240" b="1"/>
            </a:lvl8pPr>
            <a:lvl9pPr marL="5120512" indent="0">
              <a:buNone/>
              <a:defRPr sz="224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7"/>
            <a:ext cx="5442347" cy="515842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ACDF-6C62-4246-B3B3-8F5B49D786C1}" type="datetimeFigureOut">
              <a:rPr lang="zh-TW" altLang="en-US" smtClean="0"/>
              <a:t>2020/2/10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15C-FD58-4E80-8A5C-8FB16F486F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524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ACDF-6C62-4246-B3B3-8F5B49D786C1}" type="datetimeFigureOut">
              <a:rPr lang="zh-TW" altLang="en-US" smtClean="0"/>
              <a:t>2020/2/10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15C-FD58-4E80-8A5C-8FB16F486F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576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ACDF-6C62-4246-B3B3-8F5B49D786C1}" type="datetimeFigureOut">
              <a:rPr lang="zh-TW" altLang="en-US" smtClean="0"/>
              <a:t>2020/2/10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15C-FD58-4E80-8A5C-8FB16F486F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04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9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64" indent="0">
              <a:buNone/>
              <a:defRPr sz="1960"/>
            </a:lvl2pPr>
            <a:lvl3pPr marL="1280128" indent="0">
              <a:buNone/>
              <a:defRPr sz="1680"/>
            </a:lvl3pPr>
            <a:lvl4pPr marL="1920192" indent="0">
              <a:buNone/>
              <a:defRPr sz="1400"/>
            </a:lvl4pPr>
            <a:lvl5pPr marL="2560256" indent="0">
              <a:buNone/>
              <a:defRPr sz="1400"/>
            </a:lvl5pPr>
            <a:lvl6pPr marL="3200320" indent="0">
              <a:buNone/>
              <a:defRPr sz="1400"/>
            </a:lvl6pPr>
            <a:lvl7pPr marL="3840384" indent="0">
              <a:buNone/>
              <a:defRPr sz="1400"/>
            </a:lvl7pPr>
            <a:lvl8pPr marL="4480448" indent="0">
              <a:buNone/>
              <a:defRPr sz="1400"/>
            </a:lvl8pPr>
            <a:lvl9pPr marL="5120512" indent="0">
              <a:buNone/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ACDF-6C62-4246-B3B3-8F5B49D786C1}" type="datetimeFigureOut">
              <a:rPr lang="zh-TW" altLang="en-US" smtClean="0"/>
              <a:t>2020/2/10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15C-FD58-4E80-8A5C-8FB16F486F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158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9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64" indent="0">
              <a:buNone/>
              <a:defRPr sz="3920"/>
            </a:lvl2pPr>
            <a:lvl3pPr marL="1280128" indent="0">
              <a:buNone/>
              <a:defRPr sz="3360"/>
            </a:lvl3pPr>
            <a:lvl4pPr marL="1920192" indent="0">
              <a:buNone/>
              <a:defRPr sz="2800"/>
            </a:lvl4pPr>
            <a:lvl5pPr marL="2560256" indent="0">
              <a:buNone/>
              <a:defRPr sz="2800"/>
            </a:lvl5pPr>
            <a:lvl6pPr marL="3200320" indent="0">
              <a:buNone/>
              <a:defRPr sz="2800"/>
            </a:lvl6pPr>
            <a:lvl7pPr marL="3840384" indent="0">
              <a:buNone/>
              <a:defRPr sz="2800"/>
            </a:lvl7pPr>
            <a:lvl8pPr marL="4480448" indent="0">
              <a:buNone/>
              <a:defRPr sz="2800"/>
            </a:lvl8pPr>
            <a:lvl9pPr marL="5120512" indent="0">
              <a:buNone/>
              <a:defRPr sz="28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64" indent="0">
              <a:buNone/>
              <a:defRPr sz="1960"/>
            </a:lvl2pPr>
            <a:lvl3pPr marL="1280128" indent="0">
              <a:buNone/>
              <a:defRPr sz="1680"/>
            </a:lvl3pPr>
            <a:lvl4pPr marL="1920192" indent="0">
              <a:buNone/>
              <a:defRPr sz="1400"/>
            </a:lvl4pPr>
            <a:lvl5pPr marL="2560256" indent="0">
              <a:buNone/>
              <a:defRPr sz="1400"/>
            </a:lvl5pPr>
            <a:lvl6pPr marL="3200320" indent="0">
              <a:buNone/>
              <a:defRPr sz="1400"/>
            </a:lvl6pPr>
            <a:lvl7pPr marL="3840384" indent="0">
              <a:buNone/>
              <a:defRPr sz="1400"/>
            </a:lvl7pPr>
            <a:lvl8pPr marL="4480448" indent="0">
              <a:buNone/>
              <a:defRPr sz="1400"/>
            </a:lvl8pPr>
            <a:lvl9pPr marL="5120512" indent="0">
              <a:buNone/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ACDF-6C62-4246-B3B3-8F5B49D786C1}" type="datetimeFigureOut">
              <a:rPr lang="zh-TW" altLang="en-US" smtClean="0"/>
              <a:t>2020/2/10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15C-FD58-4E80-8A5C-8FB16F486F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17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6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EACDF-6C62-4246-B3B3-8F5B49D786C1}" type="datetimeFigureOut">
              <a:rPr lang="zh-TW" altLang="en-US" smtClean="0"/>
              <a:t>2020/2/10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4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9C15C-FD58-4E80-8A5C-8FB16F486F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206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28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32" indent="-320032" algn="l" defTabSz="1280128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096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160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24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288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52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416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80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544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28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92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56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320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84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48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512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4153977769"/>
              </p:ext>
            </p:extLst>
          </p:nvPr>
        </p:nvGraphicFramePr>
        <p:xfrm>
          <a:off x="348124" y="216568"/>
          <a:ext cx="12032370" cy="9480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442214" y="325752"/>
            <a:ext cx="104463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台灣首府大學至機場接送具中港澳旅遊史學生流程圖</a:t>
            </a:r>
            <a:endParaRPr lang="zh-TW" altLang="en-US" sz="2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085188" y="795165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endParaRPr lang="zh-TW" altLang="en-US" sz="2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386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335</Words>
  <Application>Microsoft Office PowerPoint</Application>
  <PresentationFormat>A3 紙張 (297x420 公釐)</PresentationFormat>
  <Paragraphs>39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tsu</cp:lastModifiedBy>
  <cp:revision>53</cp:revision>
  <cp:lastPrinted>2020-02-03T08:00:58Z</cp:lastPrinted>
  <dcterms:created xsi:type="dcterms:W3CDTF">2020-02-03T05:33:55Z</dcterms:created>
  <dcterms:modified xsi:type="dcterms:W3CDTF">2020-02-10T07:33:59Z</dcterms:modified>
</cp:coreProperties>
</file>